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Neue"/>
          <a:ea typeface="Helvetica Neue"/>
          <a:cs typeface="Helvetica Neue"/>
        </a:font>
        <a:srgbClr val="232323"/>
      </a:tcTxStyle>
      <a:tcStyle>
        <a:tcBdr>
          <a:left>
            <a:ln w="12700" cap="flat">
              <a:solidFill>
                <a:srgbClr val="232323"/>
              </a:solidFill>
              <a:prstDash val="solid"/>
              <a:miter lim="400000"/>
            </a:ln>
          </a:left>
          <a:right>
            <a:ln w="12700" cap="flat">
              <a:solidFill>
                <a:srgbClr val="232323"/>
              </a:solidFill>
              <a:prstDash val="solid"/>
              <a:miter lim="400000"/>
            </a:ln>
          </a:right>
          <a:top>
            <a:ln w="12700" cap="flat">
              <a:solidFill>
                <a:srgbClr val="232323"/>
              </a:solidFill>
              <a:prstDash val="solid"/>
              <a:miter lim="400000"/>
            </a:ln>
          </a:top>
          <a:bottom>
            <a:ln w="12700" cap="flat">
              <a:solidFill>
                <a:srgbClr val="232323"/>
              </a:solidFill>
              <a:prstDash val="solid"/>
              <a:miter lim="400000"/>
            </a:ln>
          </a:bottom>
          <a:insideH>
            <a:ln w="12700" cap="flat">
              <a:solidFill>
                <a:srgbClr val="232323"/>
              </a:solidFill>
              <a:prstDash val="solid"/>
              <a:miter lim="400000"/>
            </a:ln>
          </a:insideH>
          <a:insideV>
            <a:ln w="12700" cap="flat">
              <a:solidFill>
                <a:srgbClr val="232323"/>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Helvetica Neue"/>
          <a:ea typeface="Helvetica Neue"/>
          <a:cs typeface="Helvetica Neue"/>
        </a:font>
        <a:srgbClr val="232323"/>
      </a:tcTxStyle>
      <a:tcStyle>
        <a:tcBdr>
          <a:left>
            <a:ln w="12700" cap="flat">
              <a:solidFill>
                <a:srgbClr val="232323"/>
              </a:solidFill>
              <a:prstDash val="solid"/>
              <a:miter lim="400000"/>
            </a:ln>
          </a:left>
          <a:right>
            <a:ln w="12700" cap="flat">
              <a:solidFill>
                <a:srgbClr val="232323"/>
              </a:solidFill>
              <a:prstDash val="solid"/>
              <a:miter lim="400000"/>
            </a:ln>
          </a:right>
          <a:top>
            <a:ln w="12700" cap="flat">
              <a:solidFill>
                <a:srgbClr val="232323"/>
              </a:solidFill>
              <a:prstDash val="solid"/>
              <a:miter lim="400000"/>
            </a:ln>
          </a:top>
          <a:bottom>
            <a:ln w="12700" cap="flat">
              <a:solidFill>
                <a:srgbClr val="232323"/>
              </a:solidFill>
              <a:prstDash val="solid"/>
              <a:miter lim="400000"/>
            </a:ln>
          </a:bottom>
          <a:insideH>
            <a:ln w="12700" cap="flat">
              <a:solidFill>
                <a:srgbClr val="232323"/>
              </a:solidFill>
              <a:prstDash val="solid"/>
              <a:miter lim="400000"/>
            </a:ln>
          </a:insideH>
          <a:insideV>
            <a:ln w="12700" cap="flat">
              <a:solidFill>
                <a:srgbClr val="232323"/>
              </a:solidFill>
              <a:prstDash val="solid"/>
              <a:miter lim="400000"/>
            </a:ln>
          </a:insideV>
        </a:tcBdr>
        <a:fill>
          <a:noFill/>
        </a:fill>
      </a:tcStyle>
    </a:firstCol>
    <a:lastRow>
      <a:tcTxStyle b="off" i="off">
        <a:font>
          <a:latin typeface="Helvetica Neue"/>
          <a:ea typeface="Helvetica Neue"/>
          <a:cs typeface="Helvetica Neue"/>
        </a:font>
        <a:srgbClr val="232323"/>
      </a:tcTxStyle>
      <a:tcStyle>
        <a:tcBdr>
          <a:left>
            <a:ln w="12700" cap="flat">
              <a:solidFill>
                <a:srgbClr val="232323"/>
              </a:solidFill>
              <a:prstDash val="solid"/>
              <a:miter lim="400000"/>
            </a:ln>
          </a:left>
          <a:right>
            <a:ln w="12700" cap="flat">
              <a:solidFill>
                <a:srgbClr val="232323"/>
              </a:solidFill>
              <a:prstDash val="solid"/>
              <a:miter lim="400000"/>
            </a:ln>
          </a:right>
          <a:top>
            <a:ln w="25400" cap="flat">
              <a:solidFill>
                <a:srgbClr val="232323"/>
              </a:solidFill>
              <a:prstDash val="solid"/>
              <a:miter lim="400000"/>
            </a:ln>
          </a:top>
          <a:bottom>
            <a:ln w="12700" cap="flat">
              <a:solidFill>
                <a:srgbClr val="232323"/>
              </a:solidFill>
              <a:prstDash val="solid"/>
              <a:miter lim="400000"/>
            </a:ln>
          </a:bottom>
          <a:insideH>
            <a:ln w="12700" cap="flat">
              <a:solidFill>
                <a:srgbClr val="232323"/>
              </a:solidFill>
              <a:prstDash val="solid"/>
              <a:miter lim="400000"/>
            </a:ln>
          </a:insideH>
          <a:insideV>
            <a:ln w="12700" cap="flat">
              <a:solidFill>
                <a:srgbClr val="232323"/>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232323"/>
              </a:solidFill>
              <a:prstDash val="solid"/>
              <a:miter lim="400000"/>
            </a:ln>
          </a:left>
          <a:right>
            <a:ln w="12700" cap="flat">
              <a:solidFill>
                <a:srgbClr val="232323"/>
              </a:solidFill>
              <a:prstDash val="solid"/>
              <a:miter lim="400000"/>
            </a:ln>
          </a:right>
          <a:top>
            <a:ln w="12700" cap="flat">
              <a:solidFill>
                <a:srgbClr val="232323"/>
              </a:solidFill>
              <a:prstDash val="solid"/>
              <a:miter lim="400000"/>
            </a:ln>
          </a:top>
          <a:bottom>
            <a:ln w="12700" cap="flat">
              <a:solidFill>
                <a:srgbClr val="232323"/>
              </a:solidFill>
              <a:prstDash val="solid"/>
              <a:miter lim="400000"/>
            </a:ln>
          </a:bottom>
          <a:insideH>
            <a:ln w="12700" cap="flat">
              <a:solidFill>
                <a:srgbClr val="232323"/>
              </a:solidFill>
              <a:prstDash val="solid"/>
              <a:miter lim="400000"/>
            </a:ln>
          </a:insideH>
          <a:insideV>
            <a:ln w="12700" cap="flat">
              <a:solidFill>
                <a:srgbClr val="232323"/>
              </a:solidFill>
              <a:prstDash val="solid"/>
              <a:miter lim="400000"/>
            </a:ln>
          </a:insideV>
        </a:tcBdr>
        <a:fill>
          <a:solidFill>
            <a:srgbClr val="23232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93623"/>
          <c:y val="0.0630247"/>
          <c:w val="0.762153"/>
          <c:h val="0.732119"/>
        </c:manualLayout>
      </c:layout>
      <c:barChart>
        <c:barDir val="col"/>
        <c:grouping val="clustered"/>
        <c:varyColors val="0"/>
        <c:ser>
          <c:idx val="0"/>
          <c:order val="0"/>
          <c:tx>
            <c:strRef>
              <c:f>Sheet1!$A$2</c:f>
              <c:strCache>
                <c:ptCount val="1"/>
                <c:pt idx="0">
                  <c:v>Region 1</c:v>
                </c:pt>
              </c:strCache>
            </c:strRef>
          </c:tx>
          <c:spPr>
            <a:solidFill>
              <a:srgbClr val="232323"/>
            </a:solidFill>
            <a:ln w="12700" cap="flat">
              <a:noFill/>
              <a:miter lim="400000"/>
            </a:ln>
            <a:effectLst/>
          </c:spPr>
          <c:invertIfNegative val="0"/>
          <c:dLbls>
            <c:numFmt formatCode="General" sourceLinked="0"/>
            <c:txPr>
              <a:bodyPr/>
              <a:lstStyle/>
              <a:p>
                <a:pPr>
                  <a:defRPr b="0" i="0" strike="noStrike" sz="2200" u="none">
                    <a:solidFill>
                      <a:srgbClr val="FFFFFF"/>
                    </a:solidFill>
                    <a:effectLst>
                      <a:outerShdw sx="100000" sy="100000" kx="0" ky="0" algn="tl" rotWithShape="1" blurRad="127000" dist="65164" dir="2388334">
                        <a:srgbClr val="000000">
                          <a:alpha val="79310"/>
                        </a:srgbClr>
                      </a:outerShdw>
                    </a:effectLst>
                    <a:latin typeface="Gill Sans"/>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Sheet1!$B$2:$E$2</c:f>
              <c:numCache>
                <c:ptCount val="4"/>
                <c:pt idx="0">
                  <c:v>17.000000</c:v>
                </c:pt>
                <c:pt idx="1">
                  <c:v>26.000000</c:v>
                </c:pt>
                <c:pt idx="2">
                  <c:v>53.000000</c:v>
                </c:pt>
                <c:pt idx="3">
                  <c:v>96.000000</c:v>
                </c:pt>
              </c:numCache>
            </c:numRef>
          </c:val>
        </c:ser>
        <c:ser>
          <c:idx val="1"/>
          <c:order val="1"/>
          <c:tx>
            <c:strRef>
              <c:f>Sheet1!$A$3</c:f>
              <c:strCache>
                <c:ptCount val="1"/>
                <c:pt idx="0">
                  <c:v>Region 2</c:v>
                </c:pt>
              </c:strCache>
            </c:strRef>
          </c:tx>
          <c:spPr>
            <a:solidFill>
              <a:srgbClr val="7F6964"/>
            </a:solidFill>
            <a:ln w="12700" cap="flat">
              <a:noFill/>
              <a:miter lim="400000"/>
            </a:ln>
            <a:effectLst/>
          </c:spPr>
          <c:invertIfNegative val="0"/>
          <c:dLbls>
            <c:numFmt formatCode="General" sourceLinked="0"/>
            <c:txPr>
              <a:bodyPr/>
              <a:lstStyle/>
              <a:p>
                <a:pPr>
                  <a:defRPr b="0" i="0" strike="noStrike" sz="2200" u="none">
                    <a:solidFill>
                      <a:srgbClr val="FFFFFF"/>
                    </a:solidFill>
                    <a:effectLst>
                      <a:outerShdw sx="100000" sy="100000" kx="0" ky="0" algn="tl" rotWithShape="1" blurRad="127000" dist="65164" dir="2388334">
                        <a:srgbClr val="000000">
                          <a:alpha val="79310"/>
                        </a:srgbClr>
                      </a:outerShdw>
                    </a:effectLst>
                    <a:latin typeface="Gill Sans"/>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Sheet1!$B$3:$E$3</c:f>
              <c:numCache>
                <c:ptCount val="4"/>
                <c:pt idx="0">
                  <c:v>55.000000</c:v>
                </c:pt>
                <c:pt idx="1">
                  <c:v>43.000000</c:v>
                </c:pt>
                <c:pt idx="2">
                  <c:v>70.000000</c:v>
                </c:pt>
                <c:pt idx="3">
                  <c:v>58.000000</c:v>
                </c:pt>
              </c:numCache>
            </c:numRef>
          </c:val>
        </c:ser>
        <c:gapWidth val="230"/>
        <c:overlap val="-20"/>
        <c:axId val="2094734552"/>
        <c:axId val="2094734553"/>
      </c:barChart>
      <c:catAx>
        <c:axId val="2094734552"/>
        <c:scaling>
          <c:orientation val="minMax"/>
        </c:scaling>
        <c:delete val="0"/>
        <c:axPos val="b"/>
        <c:majorGridlines>
          <c:spPr>
            <a:ln w="12700" cap="flat">
              <a:solidFill>
                <a:srgbClr val="232323"/>
              </a:solidFill>
              <a:prstDash val="solid"/>
              <a:miter lim="400000"/>
            </a:ln>
          </c:spPr>
        </c:majorGridlines>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232323"/>
              </a:solidFill>
              <a:prstDash val="solid"/>
              <a:miter lim="400000"/>
            </a:ln>
          </c:spPr>
        </c:majorGridlines>
        <c:minorGridlines>
          <c:spPr>
            <a:ln w="6350" cap="flat">
              <a:solidFill>
                <a:srgbClr val="B8B8B8"/>
              </a:solidFill>
              <a:prstDash val="solid"/>
              <a:miter lim="400000"/>
            </a:ln>
          </c:spPr>
        </c:minorGridlines>
        <c:numFmt formatCode="General" sourceLinked="0"/>
        <c:majorTickMark val="none"/>
        <c:minorTickMark val="none"/>
        <c:tickLblPos val="nextTo"/>
        <c:spPr>
          <a:ln w="12700" cap="flat">
            <a:solidFill>
              <a:srgbClr val="000000"/>
            </a:solidFill>
            <a:prstDash val="solid"/>
            <a:miter lim="400000"/>
          </a:ln>
        </c:spPr>
        <c:txPr>
          <a:bodyPr rot="0"/>
          <a:lstStyle/>
          <a:p>
            <a:pPr>
              <a:defRPr b="0" i="0" strike="noStrike" sz="2400" u="none">
                <a:solidFill>
                  <a:srgbClr val="000000"/>
                </a:solidFill>
                <a:latin typeface="Helvetica Neue"/>
              </a:defRPr>
            </a:pPr>
          </a:p>
        </c:txPr>
        <c:crossAx val="2094734552"/>
        <c:crosses val="autoZero"/>
        <c:crossBetween val="between"/>
        <c:majorUnit val="25"/>
        <c:minorUnit val="12.5"/>
      </c:valAx>
      <c:spPr>
        <a:noFill/>
        <a:ln w="12700" cap="flat">
          <a:solidFill>
            <a:srgbClr val="000000"/>
          </a:solidFill>
          <a:prstDash val="solid"/>
          <a:miter lim="400000"/>
        </a:ln>
        <a:effectLst/>
      </c:spPr>
    </c:plotArea>
    <c:legend>
      <c:legendPos val="b"/>
      <c:layout>
        <c:manualLayout>
          <c:xMode val="edge"/>
          <c:yMode val="edge"/>
          <c:x val="0.242001"/>
          <c:y val="0.939675"/>
          <c:w val="0.757999"/>
          <c:h val="0.0603247"/>
        </c:manualLayout>
      </c:layout>
      <c:overlay val="1"/>
      <c:spPr>
        <a:noFill/>
        <a:ln w="12700" cap="flat">
          <a:noFill/>
          <a:miter lim="400000"/>
        </a:ln>
        <a:effectLst/>
      </c:spPr>
      <c:txPr>
        <a:bodyPr rot="0"/>
        <a:lstStyle/>
        <a:p>
          <a:pPr>
            <a:defRPr b="0" i="0" strike="noStrike" sz="1800" u="none">
              <a:solidFill>
                <a:srgbClr val="000000"/>
              </a:solidFill>
              <a:latin typeface="Helvetica Neue"/>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792417"/>
          <c:y val="0.0630247"/>
          <c:w val="0.81395"/>
          <c:h val="0.732119"/>
        </c:manualLayout>
      </c:layout>
      <c:barChart>
        <c:barDir val="col"/>
        <c:grouping val="clustered"/>
        <c:varyColors val="0"/>
        <c:ser>
          <c:idx val="0"/>
          <c:order val="0"/>
          <c:tx>
            <c:strRef>
              <c:f>Sheet1!$A$2</c:f>
              <c:strCache>
                <c:ptCount val="1"/>
                <c:pt idx="0">
                  <c:v>Region 1</c:v>
                </c:pt>
              </c:strCache>
            </c:strRef>
          </c:tx>
          <c:spPr>
            <a:solidFill>
              <a:srgbClr val="232323"/>
            </a:solidFill>
            <a:ln w="12700" cap="flat">
              <a:noFill/>
              <a:miter lim="400000"/>
            </a:ln>
            <a:effectLst/>
          </c:spPr>
          <c:invertIfNegative val="0"/>
          <c:dLbls>
            <c:numFmt formatCode="General" sourceLinked="0"/>
            <c:txPr>
              <a:bodyPr/>
              <a:lstStyle/>
              <a:p>
                <a:pPr>
                  <a:defRPr b="0" i="0" strike="noStrike" sz="2200" u="none">
                    <a:solidFill>
                      <a:srgbClr val="FFFFFF"/>
                    </a:solidFill>
                    <a:effectLst>
                      <a:outerShdw sx="100000" sy="100000" kx="0" ky="0" algn="tl" rotWithShape="1" blurRad="127000" dist="65164" dir="2388334">
                        <a:srgbClr val="000000">
                          <a:alpha val="79310"/>
                        </a:srgbClr>
                      </a:outerShdw>
                    </a:effectLst>
                    <a:latin typeface="Gill Sans"/>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Sheet1!$B$2:$E$2</c:f>
              <c:numCache>
                <c:ptCount val="4"/>
                <c:pt idx="0">
                  <c:v>17.000000</c:v>
                </c:pt>
                <c:pt idx="1">
                  <c:v>26.000000</c:v>
                </c:pt>
                <c:pt idx="2">
                  <c:v>53.000000</c:v>
                </c:pt>
                <c:pt idx="3">
                  <c:v>96.000000</c:v>
                </c:pt>
              </c:numCache>
            </c:numRef>
          </c:val>
        </c:ser>
        <c:ser>
          <c:idx val="1"/>
          <c:order val="1"/>
          <c:tx>
            <c:strRef>
              <c:f>Sheet1!$A$3</c:f>
              <c:strCache>
                <c:ptCount val="1"/>
                <c:pt idx="0">
                  <c:v>Region 2</c:v>
                </c:pt>
              </c:strCache>
            </c:strRef>
          </c:tx>
          <c:spPr>
            <a:solidFill>
              <a:srgbClr val="7F6964"/>
            </a:solidFill>
            <a:ln w="12700" cap="flat">
              <a:noFill/>
              <a:miter lim="400000"/>
            </a:ln>
            <a:effectLst/>
          </c:spPr>
          <c:invertIfNegative val="0"/>
          <c:dLbls>
            <c:numFmt formatCode="General" sourceLinked="0"/>
            <c:txPr>
              <a:bodyPr/>
              <a:lstStyle/>
              <a:p>
                <a:pPr>
                  <a:defRPr b="0" i="0" strike="noStrike" sz="2200" u="none">
                    <a:solidFill>
                      <a:srgbClr val="FFFFFF"/>
                    </a:solidFill>
                    <a:effectLst>
                      <a:outerShdw sx="100000" sy="100000" kx="0" ky="0" algn="tl" rotWithShape="1" blurRad="127000" dist="65164" dir="2388334">
                        <a:srgbClr val="000000">
                          <a:alpha val="79310"/>
                        </a:srgbClr>
                      </a:outerShdw>
                    </a:effectLst>
                    <a:latin typeface="Gill Sans"/>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Sheet1!$B$3:$E$3</c:f>
              <c:numCache>
                <c:ptCount val="4"/>
                <c:pt idx="0">
                  <c:v>55.000000</c:v>
                </c:pt>
                <c:pt idx="1">
                  <c:v>43.000000</c:v>
                </c:pt>
                <c:pt idx="2">
                  <c:v>70.000000</c:v>
                </c:pt>
                <c:pt idx="3">
                  <c:v>58.000000</c:v>
                </c:pt>
              </c:numCache>
            </c:numRef>
          </c:val>
        </c:ser>
        <c:gapWidth val="230"/>
        <c:overlap val="-20"/>
        <c:axId val="2094734552"/>
        <c:axId val="2094734553"/>
      </c:barChart>
      <c:catAx>
        <c:axId val="2094734552"/>
        <c:scaling>
          <c:orientation val="minMax"/>
        </c:scaling>
        <c:delete val="0"/>
        <c:axPos val="b"/>
        <c:majorGridlines>
          <c:spPr>
            <a:ln w="12700" cap="flat">
              <a:solidFill>
                <a:srgbClr val="232323"/>
              </a:solidFill>
              <a:prstDash val="solid"/>
              <a:miter lim="400000"/>
            </a:ln>
          </c:spPr>
        </c:majorGridlines>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232323"/>
              </a:solidFill>
              <a:prstDash val="solid"/>
              <a:miter lim="400000"/>
            </a:ln>
          </c:spPr>
        </c:majorGridlines>
        <c:minorGridlines>
          <c:spPr>
            <a:ln w="6350" cap="flat">
              <a:solidFill>
                <a:srgbClr val="B8B8B8"/>
              </a:solidFill>
              <a:prstDash val="solid"/>
              <a:miter lim="400000"/>
            </a:ln>
          </c:spPr>
        </c:minorGridlines>
        <c:numFmt formatCode="General" sourceLinked="0"/>
        <c:majorTickMark val="none"/>
        <c:minorTickMark val="none"/>
        <c:tickLblPos val="nextTo"/>
        <c:spPr>
          <a:ln w="12700" cap="flat">
            <a:solidFill>
              <a:srgbClr val="000000"/>
            </a:solidFill>
            <a:prstDash val="solid"/>
            <a:miter lim="400000"/>
          </a:ln>
        </c:spPr>
        <c:txPr>
          <a:bodyPr rot="0"/>
          <a:lstStyle/>
          <a:p>
            <a:pPr>
              <a:defRPr b="0" i="0" strike="noStrike" sz="2400" u="none">
                <a:solidFill>
                  <a:srgbClr val="000000"/>
                </a:solidFill>
                <a:latin typeface="Helvetica Neue"/>
              </a:defRPr>
            </a:pPr>
          </a:p>
        </c:txPr>
        <c:crossAx val="2094734552"/>
        <c:crosses val="autoZero"/>
        <c:crossBetween val="between"/>
        <c:majorUnit val="25"/>
        <c:minorUnit val="12.5"/>
      </c:valAx>
      <c:spPr>
        <a:noFill/>
        <a:ln w="12700" cap="flat">
          <a:solidFill>
            <a:srgbClr val="000000"/>
          </a:solidFill>
          <a:prstDash val="solid"/>
          <a:miter lim="400000"/>
        </a:ln>
        <a:effectLst/>
      </c:spPr>
    </c:plotArea>
    <c:legend>
      <c:legendPos val="b"/>
      <c:layout>
        <c:manualLayout>
          <c:xMode val="edge"/>
          <c:yMode val="edge"/>
          <c:x val="0.187891"/>
          <c:y val="0.939675"/>
          <c:w val="0.812109"/>
          <c:h val="0.0603247"/>
        </c:manualLayout>
      </c:layout>
      <c:overlay val="1"/>
      <c:spPr>
        <a:noFill/>
        <a:ln w="12700" cap="flat">
          <a:noFill/>
          <a:miter lim="400000"/>
        </a:ln>
        <a:effectLst/>
      </c:spPr>
      <c:txPr>
        <a:bodyPr rot="0"/>
        <a:lstStyle/>
        <a:p>
          <a:pPr>
            <a:defRPr b="0" i="0" strike="noStrike" sz="1800" u="none">
              <a:solidFill>
                <a:srgbClr val="000000"/>
              </a:solidFill>
              <a:latin typeface="Helvetica Neue"/>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p:nvPr>
            <p:ph type="sldImg"/>
          </p:nvPr>
        </p:nvSpPr>
        <p:spPr>
          <a:xfrm>
            <a:off x="1143000" y="685800"/>
            <a:ext cx="4572000" cy="3429000"/>
          </a:xfrm>
          <a:prstGeom prst="rect">
            <a:avLst/>
          </a:prstGeom>
        </p:spPr>
        <p:txBody>
          <a:bodyPr/>
          <a:lstStyle/>
          <a:p>
            <a:pPr/>
          </a:p>
        </p:txBody>
      </p:sp>
      <p:sp>
        <p:nvSpPr>
          <p:cNvPr id="451" name="Shape 4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4200">
        <a:latin typeface="Lucida Grande"/>
        <a:ea typeface="Lucida Grande"/>
        <a:cs typeface="Lucida Grande"/>
        <a:sym typeface="Lucida Grande"/>
      </a:defRPr>
    </a:lvl1pPr>
    <a:lvl2pPr indent="228600" defTabSz="584200" latinLnBrk="0">
      <a:defRPr sz="4200">
        <a:latin typeface="Lucida Grande"/>
        <a:ea typeface="Lucida Grande"/>
        <a:cs typeface="Lucida Grande"/>
        <a:sym typeface="Lucida Grande"/>
      </a:defRPr>
    </a:lvl2pPr>
    <a:lvl3pPr indent="457200" defTabSz="584200" latinLnBrk="0">
      <a:defRPr sz="4200">
        <a:latin typeface="Lucida Grande"/>
        <a:ea typeface="Lucida Grande"/>
        <a:cs typeface="Lucida Grande"/>
        <a:sym typeface="Lucida Grande"/>
      </a:defRPr>
    </a:lvl3pPr>
    <a:lvl4pPr indent="685800" defTabSz="584200" latinLnBrk="0">
      <a:defRPr sz="4200">
        <a:latin typeface="Lucida Grande"/>
        <a:ea typeface="Lucida Grande"/>
        <a:cs typeface="Lucida Grande"/>
        <a:sym typeface="Lucida Grande"/>
      </a:defRPr>
    </a:lvl4pPr>
    <a:lvl5pPr indent="914400" defTabSz="584200" latinLnBrk="0">
      <a:defRPr sz="4200">
        <a:latin typeface="Lucida Grande"/>
        <a:ea typeface="Lucida Grande"/>
        <a:cs typeface="Lucida Grande"/>
        <a:sym typeface="Lucida Grande"/>
      </a:defRPr>
    </a:lvl5pPr>
    <a:lvl6pPr indent="1143000" defTabSz="584200" latinLnBrk="0">
      <a:defRPr sz="4200">
        <a:latin typeface="Lucida Grande"/>
        <a:ea typeface="Lucida Grande"/>
        <a:cs typeface="Lucida Grande"/>
        <a:sym typeface="Lucida Grande"/>
      </a:defRPr>
    </a:lvl6pPr>
    <a:lvl7pPr indent="1371600" defTabSz="584200" latinLnBrk="0">
      <a:defRPr sz="4200">
        <a:latin typeface="Lucida Grande"/>
        <a:ea typeface="Lucida Grande"/>
        <a:cs typeface="Lucida Grande"/>
        <a:sym typeface="Lucida Grande"/>
      </a:defRPr>
    </a:lvl7pPr>
    <a:lvl8pPr indent="1600200" defTabSz="584200" latinLnBrk="0">
      <a:defRPr sz="4200">
        <a:latin typeface="Lucida Grande"/>
        <a:ea typeface="Lucida Grande"/>
        <a:cs typeface="Lucida Grande"/>
        <a:sym typeface="Lucida Grande"/>
      </a:defRPr>
    </a:lvl8pPr>
    <a:lvl9pPr indent="1828800" defTabSz="584200" latinLnBrk="0">
      <a:defRPr sz="4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facebook.com/GraphicNode" TargetMode="External"/><Relationship Id="rId3" Type="http://schemas.openxmlformats.org/officeDocument/2006/relationships/hyperlink" Target="http://graphicnode.com/" TargetMode="External"/><Relationship Id="rId4" Type="http://schemas.openxmlformats.org/officeDocument/2006/relationships/hyperlink" Target="https://twitter.com/graphicnode" TargetMode="External"/><Relationship Id="rId5" Type="http://schemas.openxmlformats.org/officeDocument/2006/relationships/hyperlink" Target="mailto:support@graphicnode.com?subject=Support" TargetMode="Externa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spTree>
      <p:nvGrpSpPr>
        <p:cNvPr id="1" name=""/>
        <p:cNvGrpSpPr/>
        <p:nvPr/>
      </p:nvGrpSpPr>
      <p:grpSpPr>
        <a:xfrm>
          <a:off x="0" y="0"/>
          <a:ext cx="0" cy="0"/>
          <a:chOff x="0" y="0"/>
          <a:chExt cx="0" cy="0"/>
        </a:xfrm>
      </p:grpSpPr>
      <p:sp>
        <p:nvSpPr>
          <p:cNvPr id="19" name="Shape 19"/>
          <p:cNvSpPr/>
          <p:nvPr/>
        </p:nvSpPr>
        <p:spPr>
          <a:xfrm>
            <a:off x="7775612" y="7367459"/>
            <a:ext cx="8807447" cy="2"/>
          </a:xfrm>
          <a:prstGeom prst="line">
            <a:avLst/>
          </a:prstGeom>
          <a:ln w="25400">
            <a:solidFill>
              <a:srgbClr val="232323"/>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20" name="Shape 20"/>
          <p:cNvSpPr/>
          <p:nvPr>
            <p:ph type="body" sz="quarter" idx="13"/>
          </p:nvPr>
        </p:nvSpPr>
        <p:spPr>
          <a:xfrm>
            <a:off x="11133945" y="1482328"/>
            <a:ext cx="2118116" cy="3750469"/>
          </a:xfrm>
          <a:prstGeom prst="rect">
            <a:avLst/>
          </a:prstGeom>
        </p:spPr>
        <p:txBody>
          <a:bodyPr wrap="none">
            <a:spAutoFit/>
          </a:bodyPr>
          <a:lstStyle>
            <a:lvl1pPr marL="0" indent="0" algn="ctr">
              <a:spcBef>
                <a:spcPts val="0"/>
              </a:spcBef>
              <a:buSzTx/>
              <a:buNone/>
              <a:defRPr b="1" cap="all" spc="-2240" sz="22400">
                <a:solidFill>
                  <a:srgbClr val="232323"/>
                </a:solidFill>
                <a:latin typeface="Didot"/>
                <a:ea typeface="Didot"/>
                <a:cs typeface="Didot"/>
                <a:sym typeface="Didot"/>
              </a:defRPr>
            </a:lvl1pPr>
          </a:lstStyle>
          <a:p>
            <a:pPr/>
            <a:r>
              <a:t>B</a:t>
            </a:r>
          </a:p>
        </p:txBody>
      </p:sp>
      <p:sp>
        <p:nvSpPr>
          <p:cNvPr id="21" name="Shape 21"/>
          <p:cNvSpPr/>
          <p:nvPr>
            <p:ph type="body" sz="quarter" idx="14"/>
          </p:nvPr>
        </p:nvSpPr>
        <p:spPr>
          <a:xfrm>
            <a:off x="11260035" y="4256484"/>
            <a:ext cx="1830217" cy="952501"/>
          </a:xfrm>
          <a:prstGeom prst="rect">
            <a:avLst/>
          </a:prstGeom>
        </p:spPr>
        <p:txBody>
          <a:bodyPr wrap="none">
            <a:spAutoFit/>
          </a:bodyPr>
          <a:lstStyle>
            <a:lvl1pPr marL="0" indent="0" algn="ctr">
              <a:spcBef>
                <a:spcPts val="0"/>
              </a:spcBef>
              <a:buSzTx/>
              <a:buNone/>
              <a:defRPr cap="all" spc="-520">
                <a:solidFill>
                  <a:srgbClr val="232323"/>
                </a:solidFill>
                <a:latin typeface="Helvetica Neue Light"/>
                <a:ea typeface="Helvetica Neue Light"/>
                <a:cs typeface="Helvetica Neue Light"/>
                <a:sym typeface="Helvetica Neue Light"/>
              </a:defRPr>
            </a:lvl1pPr>
          </a:lstStyle>
          <a:p>
            <a:pPr/>
            <a:r>
              <a:t>Logo</a:t>
            </a:r>
          </a:p>
        </p:txBody>
      </p:sp>
      <p:sp>
        <p:nvSpPr>
          <p:cNvPr id="22" name="Shape 22"/>
          <p:cNvSpPr/>
          <p:nvPr/>
        </p:nvSpPr>
        <p:spPr>
          <a:xfrm>
            <a:off x="1696" y="12827179"/>
            <a:ext cx="24380680"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3" name="Shape 23"/>
          <p:cNvSpPr/>
          <p:nvPr>
            <p:ph type="body" sz="quarter" idx="15"/>
          </p:nvPr>
        </p:nvSpPr>
        <p:spPr>
          <a:xfrm>
            <a:off x="1185574" y="13022043"/>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26" name="Group 26">
            <a:hlinkClick r:id="" invalidUrl="" action="ppaction://hlinkshowjump?jump=nextslide" tgtFrame="" tooltip="" history="1" highlightClick="0" endSnd="0"/>
          </p:cNvPr>
          <p:cNvGrpSpPr/>
          <p:nvPr/>
        </p:nvGrpSpPr>
        <p:grpSpPr>
          <a:xfrm>
            <a:off x="22658496" y="12970030"/>
            <a:ext cx="434591" cy="589408"/>
            <a:chOff x="0" y="12334"/>
            <a:chExt cx="434590" cy="589407"/>
          </a:xfrm>
        </p:grpSpPr>
        <p:sp>
          <p:nvSpPr>
            <p:cNvPr id="24" name="Shape 24"/>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 name="Shape 25"/>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29" name="Group 29">
            <a:hlinkClick r:id="" invalidUrl="" action="ppaction://hlinkshowjump?jump=previousslide" tgtFrame="" tooltip="" history="1" highlightClick="0" endSnd="0"/>
          </p:cNvPr>
          <p:cNvGrpSpPr/>
          <p:nvPr/>
        </p:nvGrpSpPr>
        <p:grpSpPr>
          <a:xfrm>
            <a:off x="21497636" y="12970030"/>
            <a:ext cx="428626" cy="589408"/>
            <a:chOff x="0" y="12334"/>
            <a:chExt cx="428625" cy="589407"/>
          </a:xfrm>
        </p:grpSpPr>
        <p:sp>
          <p:nvSpPr>
            <p:cNvPr id="27" name="Shape 27"/>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8" name="Shape 28"/>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30" name="Shape 30"/>
          <p:cNvSpPr/>
          <p:nvPr>
            <p:ph type="title"/>
          </p:nvPr>
        </p:nvSpPr>
        <p:spPr>
          <a:xfrm>
            <a:off x="7780734" y="5911453"/>
            <a:ext cx="8804673" cy="1285876"/>
          </a:xfrm>
          <a:prstGeom prst="rect">
            <a:avLst/>
          </a:prstGeom>
        </p:spPr>
        <p:txBody>
          <a:bodyPr anchor="b"/>
          <a:lstStyle>
            <a:lvl1pPr algn="ctr">
              <a:defRPr cap="all" sz="9000">
                <a:solidFill>
                  <a:srgbClr val="232323"/>
                </a:solidFill>
              </a:defRPr>
            </a:lvl1pPr>
          </a:lstStyle>
          <a:p>
            <a:pPr/>
            <a:r>
              <a:t>Текст назви</a:t>
            </a:r>
          </a:p>
        </p:txBody>
      </p:sp>
      <p:sp>
        <p:nvSpPr>
          <p:cNvPr id="31" name="Shape 31"/>
          <p:cNvSpPr/>
          <p:nvPr>
            <p:ph type="body" sz="quarter" idx="1"/>
          </p:nvPr>
        </p:nvSpPr>
        <p:spPr>
          <a:xfrm>
            <a:off x="7780734" y="7518796"/>
            <a:ext cx="8804673" cy="660798"/>
          </a:xfrm>
          <a:prstGeom prst="rect">
            <a:avLst/>
          </a:prstGeom>
        </p:spPr>
        <p:txBody>
          <a:bodyPr anchor="t"/>
          <a:lstStyle>
            <a:lvl1pPr marL="0" indent="0" algn="ctr">
              <a:spcBef>
                <a:spcPts val="0"/>
              </a:spcBef>
              <a:buSzTx/>
              <a:buNone/>
              <a:defRPr cap="all" sz="3200">
                <a:latin typeface="Helvetica Neue"/>
                <a:ea typeface="Helvetica Neue"/>
                <a:cs typeface="Helvetica Neue"/>
                <a:sym typeface="Helvetica Neue"/>
              </a:defRPr>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32" name="Shape 32"/>
          <p:cNvSpPr/>
          <p:nvPr>
            <p:ph type="sldNum" sz="quarter" idx="2"/>
          </p:nvPr>
        </p:nvSpPr>
        <p:spPr>
          <a:xfrm>
            <a:off x="22131185" y="13095070"/>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Right Side &amp; Bullets">
    <p:spTree>
      <p:nvGrpSpPr>
        <p:cNvPr id="1" name=""/>
        <p:cNvGrpSpPr/>
        <p:nvPr/>
      </p:nvGrpSpPr>
      <p:grpSpPr>
        <a:xfrm>
          <a:off x="0" y="0"/>
          <a:ext cx="0" cy="0"/>
          <a:chOff x="0" y="0"/>
          <a:chExt cx="0" cy="0"/>
        </a:xfrm>
      </p:grpSpPr>
      <p:sp>
        <p:nvSpPr>
          <p:cNvPr id="257" name="Shape 257"/>
          <p:cNvSpPr/>
          <p:nvPr/>
        </p:nvSpPr>
        <p:spPr>
          <a:xfrm>
            <a:off x="18122214" y="-8930"/>
            <a:ext cx="6250783" cy="1373386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8" name="Shape 258"/>
          <p:cNvSpPr/>
          <p:nvPr>
            <p:ph type="body" sz="quarter" idx="13"/>
          </p:nvPr>
        </p:nvSpPr>
        <p:spPr>
          <a:xfrm>
            <a:off x="19360873" y="2786062"/>
            <a:ext cx="3775471" cy="4661298"/>
          </a:xfrm>
          <a:prstGeom prst="rect">
            <a:avLst/>
          </a:prstGeom>
        </p:spPr>
        <p:txBody>
          <a:bodyPr wrap="none">
            <a:spAutoFit/>
          </a:bodyPr>
          <a:lstStyle>
            <a:lvl1pPr marL="0" indent="0" algn="ctr">
              <a:spcBef>
                <a:spcPts val="0"/>
              </a:spcBef>
              <a:buSzTx/>
              <a:buNone/>
              <a:defRPr b="1" cap="all" spc="-2800" sz="28000">
                <a:solidFill>
                  <a:srgbClr val="FFFFFF"/>
                </a:solidFill>
                <a:latin typeface="Didot"/>
                <a:ea typeface="Didot"/>
                <a:cs typeface="Didot"/>
                <a:sym typeface="Didot"/>
              </a:defRPr>
            </a:lvl1pPr>
          </a:lstStyle>
          <a:p>
            <a:pPr/>
            <a:r>
              <a:t>05</a:t>
            </a:r>
          </a:p>
        </p:txBody>
      </p:sp>
      <p:sp>
        <p:nvSpPr>
          <p:cNvPr id="259" name="Shape 259"/>
          <p:cNvSpPr/>
          <p:nvPr>
            <p:ph type="body" sz="quarter" idx="14"/>
          </p:nvPr>
        </p:nvSpPr>
        <p:spPr>
          <a:xfrm>
            <a:off x="19355485" y="6793110"/>
            <a:ext cx="3768329" cy="647701"/>
          </a:xfrm>
          <a:prstGeom prst="rect">
            <a:avLst/>
          </a:prstGeom>
        </p:spPr>
        <p:txBody>
          <a:bodyPr>
            <a:spAutoFit/>
          </a:bodyPr>
          <a:lstStyle>
            <a:lvl1pPr marL="0" indent="0" algn="ctr">
              <a:lnSpc>
                <a:spcPts val="5200"/>
              </a:lnSpc>
              <a:spcBef>
                <a:spcPts val="0"/>
              </a:spcBef>
              <a:buSzTx/>
              <a:buNone/>
              <a:defRPr cap="all" spc="-320" sz="3200">
                <a:solidFill>
                  <a:srgbClr val="FFFFFF"/>
                </a:solidFill>
                <a:latin typeface="Helvetica Neue Medium"/>
                <a:ea typeface="Helvetica Neue Medium"/>
                <a:cs typeface="Helvetica Neue Medium"/>
                <a:sym typeface="Helvetica Neue Medium"/>
              </a:defRPr>
            </a:lvl1pPr>
          </a:lstStyle>
          <a:p>
            <a:pPr/>
            <a:r>
              <a:t>Perspiciatis unde.</a:t>
            </a:r>
          </a:p>
        </p:txBody>
      </p:sp>
      <p:grpSp>
        <p:nvGrpSpPr>
          <p:cNvPr id="262" name="Group 262">
            <a:hlinkClick r:id="" invalidUrl="" action="ppaction://hlinkshowjump?jump=nextslide" tgtFrame="" tooltip="" history="1" highlightClick="0" endSnd="0"/>
          </p:cNvPr>
          <p:cNvGrpSpPr/>
          <p:nvPr/>
        </p:nvGrpSpPr>
        <p:grpSpPr>
          <a:xfrm>
            <a:off x="21604792" y="7920608"/>
            <a:ext cx="434592" cy="589408"/>
            <a:chOff x="0" y="12334"/>
            <a:chExt cx="434590" cy="589407"/>
          </a:xfrm>
        </p:grpSpPr>
        <p:sp>
          <p:nvSpPr>
            <p:cNvPr id="260" name="Shape 260"/>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1" name="Shape 261"/>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265" name="Group 265">
            <a:hlinkClick r:id="" invalidUrl="" action="ppaction://hlinkshowjump?jump=previousslide" tgtFrame="" tooltip="" history="1" highlightClick="0" endSnd="0"/>
          </p:cNvPr>
          <p:cNvGrpSpPr/>
          <p:nvPr/>
        </p:nvGrpSpPr>
        <p:grpSpPr>
          <a:xfrm>
            <a:off x="20443933" y="7920608"/>
            <a:ext cx="428626" cy="589408"/>
            <a:chOff x="0" y="12334"/>
            <a:chExt cx="428625" cy="589407"/>
          </a:xfrm>
        </p:grpSpPr>
        <p:sp>
          <p:nvSpPr>
            <p:cNvPr id="263" name="Shape 263"/>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4" name="Shape 264"/>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266" name="Shape 266"/>
          <p:cNvSpPr/>
          <p:nvPr/>
        </p:nvSpPr>
        <p:spPr>
          <a:xfrm>
            <a:off x="4155281" y="9340453"/>
            <a:ext cx="1785938" cy="1785938"/>
          </a:xfrm>
          <a:prstGeom prst="line">
            <a:avLst/>
          </a:prstGeom>
          <a:ln w="50800">
            <a:solidFill>
              <a:srgbClr val="232323"/>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267" name="Shape 267"/>
          <p:cNvSpPr/>
          <p:nvPr>
            <p:ph type="title"/>
          </p:nvPr>
        </p:nvSpPr>
        <p:spPr>
          <a:xfrm>
            <a:off x="5226843" y="1535906"/>
            <a:ext cx="8822532" cy="3589735"/>
          </a:xfrm>
          <a:prstGeom prst="rect">
            <a:avLst/>
          </a:prstGeom>
        </p:spPr>
        <p:txBody>
          <a:bodyPr/>
          <a:lstStyle>
            <a:lvl1pPr algn="r"/>
          </a:lstStyle>
          <a:p>
            <a:pPr/>
            <a:r>
              <a:t>Текст назви</a:t>
            </a:r>
          </a:p>
        </p:txBody>
      </p:sp>
      <p:sp>
        <p:nvSpPr>
          <p:cNvPr id="268" name="Shape 268"/>
          <p:cNvSpPr/>
          <p:nvPr>
            <p:ph type="body" sz="quarter" idx="1"/>
          </p:nvPr>
        </p:nvSpPr>
        <p:spPr>
          <a:xfrm>
            <a:off x="5226843" y="5304234"/>
            <a:ext cx="8822532" cy="4661298"/>
          </a:xfrm>
          <a:prstGeom prst="rect">
            <a:avLst/>
          </a:prstGeom>
        </p:spPr>
        <p:txBody>
          <a:bodyPr/>
          <a:lstStyle>
            <a:lvl1pPr>
              <a:spcBef>
                <a:spcPts val="2000"/>
              </a:spcBef>
              <a:buSzPct val="125000"/>
              <a:defRPr>
                <a:latin typeface="Helvetica Neue Light"/>
                <a:ea typeface="Helvetica Neue Light"/>
                <a:cs typeface="Helvetica Neue Light"/>
                <a:sym typeface="Helvetica Neue Light"/>
              </a:defRPr>
            </a:lvl1pPr>
            <a:lvl2pPr>
              <a:spcBef>
                <a:spcPts val="2000"/>
              </a:spcBef>
              <a:buSzPct val="125000"/>
              <a:defRPr>
                <a:latin typeface="Helvetica Neue Light"/>
                <a:ea typeface="Helvetica Neue Light"/>
                <a:cs typeface="Helvetica Neue Light"/>
                <a:sym typeface="Helvetica Neue Light"/>
              </a:defRPr>
            </a:lvl2pPr>
            <a:lvl3pPr>
              <a:spcBef>
                <a:spcPts val="2000"/>
              </a:spcBef>
              <a:buSzPct val="125000"/>
              <a:defRPr>
                <a:latin typeface="Helvetica Neue Light"/>
                <a:ea typeface="Helvetica Neue Light"/>
                <a:cs typeface="Helvetica Neue Light"/>
                <a:sym typeface="Helvetica Neue Light"/>
              </a:defRPr>
            </a:lvl3pPr>
            <a:lvl4pPr>
              <a:spcBef>
                <a:spcPts val="2000"/>
              </a:spcBef>
              <a:buSzPct val="125000"/>
              <a:defRPr>
                <a:latin typeface="Helvetica Neue Light"/>
                <a:ea typeface="Helvetica Neue Light"/>
                <a:cs typeface="Helvetica Neue Light"/>
                <a:sym typeface="Helvetica Neue Light"/>
              </a:defRPr>
            </a:lvl4pPr>
            <a:lvl5pPr>
              <a:spcBef>
                <a:spcPts val="2000"/>
              </a:spcBef>
              <a:buSzPct val="125000"/>
              <a:defRPr>
                <a:latin typeface="Helvetica Neue Light"/>
                <a:ea typeface="Helvetica Neue Light"/>
                <a:cs typeface="Helvetica Neue Light"/>
                <a:sym typeface="Helvetica Neue Light"/>
              </a:defRPr>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269" name="Shape 269"/>
          <p:cNvSpPr/>
          <p:nvPr>
            <p:ph type="sldNum" sz="quarter" idx="2"/>
          </p:nvPr>
        </p:nvSpPr>
        <p:spPr>
          <a:xfrm>
            <a:off x="21077482" y="8027789"/>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Right Side &amp; Photo">
    <p:spTree>
      <p:nvGrpSpPr>
        <p:cNvPr id="1" name=""/>
        <p:cNvGrpSpPr/>
        <p:nvPr/>
      </p:nvGrpSpPr>
      <p:grpSpPr>
        <a:xfrm>
          <a:off x="0" y="0"/>
          <a:ext cx="0" cy="0"/>
          <a:chOff x="0" y="0"/>
          <a:chExt cx="0" cy="0"/>
        </a:xfrm>
      </p:grpSpPr>
      <p:sp>
        <p:nvSpPr>
          <p:cNvPr id="276" name="Shape 276"/>
          <p:cNvSpPr/>
          <p:nvPr/>
        </p:nvSpPr>
        <p:spPr>
          <a:xfrm>
            <a:off x="18122214" y="-8930"/>
            <a:ext cx="6250783" cy="1373386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77" name="Shape 277"/>
          <p:cNvSpPr/>
          <p:nvPr>
            <p:ph type="body" sz="quarter" idx="13"/>
          </p:nvPr>
        </p:nvSpPr>
        <p:spPr>
          <a:xfrm>
            <a:off x="19360873" y="2786062"/>
            <a:ext cx="3775471" cy="4661298"/>
          </a:xfrm>
          <a:prstGeom prst="rect">
            <a:avLst/>
          </a:prstGeom>
        </p:spPr>
        <p:txBody>
          <a:bodyPr wrap="none">
            <a:spAutoFit/>
          </a:bodyPr>
          <a:lstStyle>
            <a:lvl1pPr marL="0" indent="0" algn="ctr">
              <a:spcBef>
                <a:spcPts val="0"/>
              </a:spcBef>
              <a:buSzTx/>
              <a:buNone/>
              <a:defRPr b="1" cap="all" spc="-2800" sz="28000">
                <a:solidFill>
                  <a:srgbClr val="FFFFFF"/>
                </a:solidFill>
                <a:latin typeface="Didot"/>
                <a:ea typeface="Didot"/>
                <a:cs typeface="Didot"/>
                <a:sym typeface="Didot"/>
              </a:defRPr>
            </a:lvl1pPr>
          </a:lstStyle>
          <a:p>
            <a:pPr/>
            <a:r>
              <a:t>06</a:t>
            </a:r>
          </a:p>
        </p:txBody>
      </p:sp>
      <p:sp>
        <p:nvSpPr>
          <p:cNvPr id="278" name="Shape 278"/>
          <p:cNvSpPr/>
          <p:nvPr>
            <p:ph type="body" sz="quarter" idx="14"/>
          </p:nvPr>
        </p:nvSpPr>
        <p:spPr>
          <a:xfrm>
            <a:off x="19355485" y="6793110"/>
            <a:ext cx="3768329" cy="647701"/>
          </a:xfrm>
          <a:prstGeom prst="rect">
            <a:avLst/>
          </a:prstGeom>
        </p:spPr>
        <p:txBody>
          <a:bodyPr>
            <a:spAutoFit/>
          </a:bodyPr>
          <a:lstStyle>
            <a:lvl1pPr marL="0" indent="0" algn="ctr">
              <a:lnSpc>
                <a:spcPts val="5200"/>
              </a:lnSpc>
              <a:spcBef>
                <a:spcPts val="0"/>
              </a:spcBef>
              <a:buSzTx/>
              <a:buNone/>
              <a:defRPr cap="all" spc="-320" sz="3200">
                <a:solidFill>
                  <a:srgbClr val="FFFFFF"/>
                </a:solidFill>
                <a:latin typeface="Helvetica Neue Medium"/>
                <a:ea typeface="Helvetica Neue Medium"/>
                <a:cs typeface="Helvetica Neue Medium"/>
                <a:sym typeface="Helvetica Neue Medium"/>
              </a:defRPr>
            </a:lvl1pPr>
          </a:lstStyle>
          <a:p>
            <a:pPr/>
            <a:r>
              <a:t>Perspiciatis unde.</a:t>
            </a:r>
          </a:p>
        </p:txBody>
      </p:sp>
      <p:grpSp>
        <p:nvGrpSpPr>
          <p:cNvPr id="281" name="Group 281">
            <a:hlinkClick r:id="" invalidUrl="" action="ppaction://hlinkshowjump?jump=nextslide" tgtFrame="" tooltip="" history="1" highlightClick="0" endSnd="0"/>
          </p:cNvPr>
          <p:cNvGrpSpPr/>
          <p:nvPr/>
        </p:nvGrpSpPr>
        <p:grpSpPr>
          <a:xfrm>
            <a:off x="21604792" y="7920608"/>
            <a:ext cx="434592" cy="589408"/>
            <a:chOff x="0" y="12334"/>
            <a:chExt cx="434590" cy="589407"/>
          </a:xfrm>
        </p:grpSpPr>
        <p:sp>
          <p:nvSpPr>
            <p:cNvPr id="279" name="Shape 279"/>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80" name="Shape 280"/>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284" name="Group 284">
            <a:hlinkClick r:id="" invalidUrl="" action="ppaction://hlinkshowjump?jump=previousslide" tgtFrame="" tooltip="" history="1" highlightClick="0" endSnd="0"/>
          </p:cNvPr>
          <p:cNvGrpSpPr/>
          <p:nvPr/>
        </p:nvGrpSpPr>
        <p:grpSpPr>
          <a:xfrm>
            <a:off x="20443933" y="7920608"/>
            <a:ext cx="428626" cy="589408"/>
            <a:chOff x="0" y="12334"/>
            <a:chExt cx="428625" cy="589407"/>
          </a:xfrm>
        </p:grpSpPr>
        <p:sp>
          <p:nvSpPr>
            <p:cNvPr id="282" name="Shape 282"/>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83" name="Shape 283"/>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285" name="Shape 285"/>
          <p:cNvSpPr/>
          <p:nvPr>
            <p:ph type="body" sz="quarter" idx="15"/>
          </p:nvPr>
        </p:nvSpPr>
        <p:spPr>
          <a:xfrm>
            <a:off x="5226843" y="9589095"/>
            <a:ext cx="8822532" cy="1663701"/>
          </a:xfrm>
          <a:prstGeom prst="rect">
            <a:avLst/>
          </a:prstGeom>
        </p:spPr>
        <p:txBody>
          <a:bodyPr>
            <a:spAutoFit/>
          </a:bodyPr>
          <a:lstStyle>
            <a:lvl1pPr marL="0" indent="0" algn="just">
              <a:lnSpc>
                <a:spcPts val="3500"/>
              </a:lnSpc>
              <a:spcBef>
                <a:spcPts val="0"/>
              </a:spcBef>
              <a:buSzTx/>
              <a:buNone/>
              <a:defRPr cap="all" spc="-180" sz="18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p:txBody>
      </p:sp>
      <p:sp>
        <p:nvSpPr>
          <p:cNvPr id="286" name="Shape 286"/>
          <p:cNvSpPr/>
          <p:nvPr/>
        </p:nvSpPr>
        <p:spPr>
          <a:xfrm>
            <a:off x="4155281" y="10769203"/>
            <a:ext cx="1785938" cy="1785938"/>
          </a:xfrm>
          <a:prstGeom prst="line">
            <a:avLst/>
          </a:prstGeom>
          <a:ln w="50800">
            <a:solidFill>
              <a:srgbClr val="232323"/>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287" name="Shape 287"/>
          <p:cNvSpPr/>
          <p:nvPr>
            <p:ph type="pic" sz="quarter" idx="16"/>
          </p:nvPr>
        </p:nvSpPr>
        <p:spPr>
          <a:xfrm>
            <a:off x="5226843" y="1535906"/>
            <a:ext cx="8822532" cy="5768579"/>
          </a:xfrm>
          <a:prstGeom prst="rect">
            <a:avLst/>
          </a:prstGeom>
        </p:spPr>
        <p:txBody>
          <a:bodyPr lIns="91439" tIns="45719" rIns="91439" bIns="45719" anchor="t"/>
          <a:lstStyle/>
          <a:p>
            <a:pPr/>
          </a:p>
        </p:txBody>
      </p:sp>
      <p:sp>
        <p:nvSpPr>
          <p:cNvPr id="288" name="Shape 288"/>
          <p:cNvSpPr/>
          <p:nvPr>
            <p:ph type="title"/>
          </p:nvPr>
        </p:nvSpPr>
        <p:spPr>
          <a:xfrm>
            <a:off x="5226843" y="7536656"/>
            <a:ext cx="8822532" cy="1821657"/>
          </a:xfrm>
          <a:prstGeom prst="rect">
            <a:avLst/>
          </a:prstGeom>
        </p:spPr>
        <p:txBody>
          <a:bodyPr/>
          <a:lstStyle>
            <a:lvl1pPr algn="r"/>
          </a:lstStyle>
          <a:p>
            <a:pPr/>
            <a:r>
              <a:t>Текст назви</a:t>
            </a:r>
          </a:p>
        </p:txBody>
      </p:sp>
      <p:sp>
        <p:nvSpPr>
          <p:cNvPr id="289" name="Shape 289"/>
          <p:cNvSpPr/>
          <p:nvPr>
            <p:ph type="sldNum" sz="quarter" idx="2"/>
          </p:nvPr>
        </p:nvSpPr>
        <p:spPr>
          <a:xfrm>
            <a:off x="21077482" y="8027789"/>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296" name="Shape 296"/>
          <p:cNvSpPr/>
          <p:nvPr/>
        </p:nvSpPr>
        <p:spPr>
          <a:xfrm>
            <a:off x="-11004" y="12846837"/>
            <a:ext cx="24406009"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97" name="Shape 297"/>
          <p:cNvSpPr/>
          <p:nvPr>
            <p:ph type="body" sz="quarter" idx="13"/>
          </p:nvPr>
        </p:nvSpPr>
        <p:spPr>
          <a:xfrm>
            <a:off x="1185574" y="13041703"/>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300" name="Group 300">
            <a:hlinkClick r:id="" invalidUrl="" action="ppaction://hlinkshowjump?jump=nextslide" tgtFrame="" tooltip="" history="1" highlightClick="0" endSnd="0"/>
          </p:cNvPr>
          <p:cNvGrpSpPr/>
          <p:nvPr/>
        </p:nvGrpSpPr>
        <p:grpSpPr>
          <a:xfrm>
            <a:off x="22680503" y="12926015"/>
            <a:ext cx="434592" cy="589408"/>
            <a:chOff x="0" y="12334"/>
            <a:chExt cx="434590" cy="589407"/>
          </a:xfrm>
        </p:grpSpPr>
        <p:sp>
          <p:nvSpPr>
            <p:cNvPr id="298" name="Shape 298"/>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99" name="Shape 299"/>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303" name="Group 303">
            <a:hlinkClick r:id="" invalidUrl="" action="ppaction://hlinkshowjump?jump=previousslide" tgtFrame="" tooltip="" history="1" highlightClick="0" endSnd="0"/>
          </p:cNvPr>
          <p:cNvGrpSpPr/>
          <p:nvPr/>
        </p:nvGrpSpPr>
        <p:grpSpPr>
          <a:xfrm>
            <a:off x="21519644" y="12926015"/>
            <a:ext cx="428626" cy="589408"/>
            <a:chOff x="0" y="12334"/>
            <a:chExt cx="428625" cy="589407"/>
          </a:xfrm>
        </p:grpSpPr>
        <p:sp>
          <p:nvSpPr>
            <p:cNvPr id="301" name="Shape 301"/>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02" name="Shape 302"/>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304" name="Shape 304"/>
          <p:cNvSpPr/>
          <p:nvPr>
            <p:ph type="sldNum" sz="quarter" idx="2"/>
          </p:nvPr>
        </p:nvSpPr>
        <p:spPr>
          <a:xfrm>
            <a:off x="22135334" y="13051054"/>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Black">
    <p:bg>
      <p:bgPr>
        <a:gradFill flip="none" rotWithShape="1">
          <a:gsLst>
            <a:gs pos="0">
              <a:srgbClr val="232323"/>
            </a:gs>
            <a:gs pos="100000">
              <a:srgbClr val="2C2C2C"/>
            </a:gs>
          </a:gsLst>
          <a:lin ang="5400000" scaled="0"/>
        </a:gradFill>
      </p:bgPr>
    </p:bg>
    <p:spTree>
      <p:nvGrpSpPr>
        <p:cNvPr id="1" name=""/>
        <p:cNvGrpSpPr/>
        <p:nvPr/>
      </p:nvGrpSpPr>
      <p:grpSpPr>
        <a:xfrm>
          <a:off x="0" y="0"/>
          <a:ext cx="0" cy="0"/>
          <a:chOff x="0" y="0"/>
          <a:chExt cx="0" cy="0"/>
        </a:xfrm>
      </p:grpSpPr>
      <p:sp>
        <p:nvSpPr>
          <p:cNvPr id="311" name="Shape 311"/>
          <p:cNvSpPr/>
          <p:nvPr/>
        </p:nvSpPr>
        <p:spPr>
          <a:xfrm>
            <a:off x="4869656" y="3686770"/>
            <a:ext cx="11697891" cy="6324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ts val="13400"/>
              </a:lnSpc>
              <a:defRPr spc="-500" sz="10000">
                <a:solidFill>
                  <a:srgbClr val="FFFFFF"/>
                </a:solidFill>
              </a:defRPr>
            </a:lvl1pPr>
          </a:lstStyle>
          <a:p>
            <a:pPr/>
            <a:r>
              <a:t>Sed ut perspiciatis unde omnis iste natus error sit</a:t>
            </a:r>
          </a:p>
        </p:txBody>
      </p:sp>
      <p:sp>
        <p:nvSpPr>
          <p:cNvPr id="312" name="Shape 312"/>
          <p:cNvSpPr/>
          <p:nvPr/>
        </p:nvSpPr>
        <p:spPr>
          <a:xfrm>
            <a:off x="17674828" y="5947171"/>
            <a:ext cx="1821657" cy="1821658"/>
          </a:xfrm>
          <a:prstGeom prst="ellipse">
            <a:avLst/>
          </a:prstGeom>
          <a:solidFill>
            <a:srgbClr val="FFFFFF"/>
          </a:solidFill>
          <a:ln w="127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13" name="Shape 313"/>
          <p:cNvSpPr/>
          <p:nvPr>
            <p:ph type="body" sz="quarter" idx="13"/>
          </p:nvPr>
        </p:nvSpPr>
        <p:spPr>
          <a:xfrm>
            <a:off x="17743220" y="6354960"/>
            <a:ext cx="1705535" cy="952501"/>
          </a:xfrm>
          <a:prstGeom prst="rect">
            <a:avLst/>
          </a:prstGeom>
        </p:spPr>
        <p:txBody>
          <a:bodyPr wrap="none">
            <a:spAutoFit/>
          </a:bodyPr>
          <a:lstStyle>
            <a:lvl1pPr marL="0" indent="0" algn="ctr">
              <a:spcBef>
                <a:spcPts val="0"/>
              </a:spcBef>
              <a:buSzTx/>
              <a:buNone/>
              <a:defRPr cap="all" spc="-104">
                <a:solidFill>
                  <a:srgbClr val="232323"/>
                </a:solidFill>
                <a:latin typeface="Helvetica Neue Light"/>
                <a:ea typeface="Helvetica Neue Light"/>
                <a:cs typeface="Helvetica Neue Light"/>
                <a:sym typeface="Helvetica Neue Light"/>
              </a:defRPr>
            </a:lvl1pPr>
          </a:lstStyle>
          <a:p>
            <a:pPr/>
            <a:r>
              <a:t>next</a:t>
            </a:r>
          </a:p>
        </p:txBody>
      </p:sp>
      <p:sp>
        <p:nvSpPr>
          <p:cNvPr id="314" name="Shape 314"/>
          <p:cNvSpPr/>
          <p:nvPr/>
        </p:nvSpPr>
        <p:spPr>
          <a:xfrm>
            <a:off x="3976687" y="9126140"/>
            <a:ext cx="1785938" cy="1785939"/>
          </a:xfrm>
          <a:prstGeom prst="line">
            <a:avLst/>
          </a:prstGeom>
          <a:ln w="50800">
            <a:solidFill>
              <a:srgbClr val="FFFFFF"/>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315" name="Shape 315"/>
          <p:cNvSpPr/>
          <p:nvPr/>
        </p:nvSpPr>
        <p:spPr>
          <a:xfrm>
            <a:off x="15674578" y="2803921"/>
            <a:ext cx="1785938" cy="1785939"/>
          </a:xfrm>
          <a:prstGeom prst="line">
            <a:avLst/>
          </a:prstGeom>
          <a:ln w="50800">
            <a:solidFill>
              <a:srgbClr val="FFFFFF"/>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316" name="Shape 316"/>
          <p:cNvSpPr/>
          <p:nvPr>
            <p:ph type="sldNum" sz="quarter" idx="2"/>
          </p:nvPr>
        </p:nvSpPr>
        <p:spPr>
          <a:xfrm>
            <a:off x="19856837" y="6625828"/>
            <a:ext cx="410389" cy="477952"/>
          </a:xfrm>
          <a:prstGeom prst="rect">
            <a:avLst/>
          </a:prstGeom>
        </p:spPr>
        <p:txBody>
          <a:bodyPr/>
          <a:lstStyle>
            <a:lvl1pPr>
              <a:defRPr spc="-220"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Black copy">
    <p:spTree>
      <p:nvGrpSpPr>
        <p:cNvPr id="1" name=""/>
        <p:cNvGrpSpPr/>
        <p:nvPr/>
      </p:nvGrpSpPr>
      <p:grpSpPr>
        <a:xfrm>
          <a:off x="0" y="0"/>
          <a:ext cx="0" cy="0"/>
          <a:chOff x="0" y="0"/>
          <a:chExt cx="0" cy="0"/>
        </a:xfrm>
      </p:grpSpPr>
      <p:sp>
        <p:nvSpPr>
          <p:cNvPr id="323" name="Shape 323"/>
          <p:cNvSpPr/>
          <p:nvPr/>
        </p:nvSpPr>
        <p:spPr>
          <a:xfrm>
            <a:off x="4869656" y="3686770"/>
            <a:ext cx="11697891" cy="6324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ts val="13400"/>
              </a:lnSpc>
              <a:defRPr spc="-500" sz="10000"/>
            </a:lvl1pPr>
          </a:lstStyle>
          <a:p>
            <a:pPr/>
            <a:r>
              <a:t>Sed ut perspiciatis unde omnis iste natus error sit</a:t>
            </a:r>
          </a:p>
        </p:txBody>
      </p:sp>
      <p:sp>
        <p:nvSpPr>
          <p:cNvPr id="324" name="Shape 324"/>
          <p:cNvSpPr/>
          <p:nvPr/>
        </p:nvSpPr>
        <p:spPr>
          <a:xfrm>
            <a:off x="17674828" y="5947171"/>
            <a:ext cx="1821657" cy="1821658"/>
          </a:xfrm>
          <a:prstGeom prst="ellipse">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25" name="Shape 325"/>
          <p:cNvSpPr/>
          <p:nvPr>
            <p:ph type="body" sz="quarter" idx="13"/>
          </p:nvPr>
        </p:nvSpPr>
        <p:spPr>
          <a:xfrm>
            <a:off x="17743220" y="6354960"/>
            <a:ext cx="1705535" cy="952501"/>
          </a:xfrm>
          <a:prstGeom prst="rect">
            <a:avLst/>
          </a:prstGeom>
        </p:spPr>
        <p:txBody>
          <a:bodyPr wrap="none">
            <a:spAutoFit/>
          </a:bodyPr>
          <a:lstStyle>
            <a:lvl1pPr marL="0" indent="0" algn="ctr">
              <a:spcBef>
                <a:spcPts val="0"/>
              </a:spcBef>
              <a:buSzTx/>
              <a:buNone/>
              <a:defRPr cap="all" spc="-104">
                <a:solidFill>
                  <a:srgbClr val="FFFFFF"/>
                </a:solidFill>
                <a:latin typeface="Helvetica Neue Light"/>
                <a:ea typeface="Helvetica Neue Light"/>
                <a:cs typeface="Helvetica Neue Light"/>
                <a:sym typeface="Helvetica Neue Light"/>
              </a:defRPr>
            </a:lvl1pPr>
          </a:lstStyle>
          <a:p>
            <a:pPr/>
            <a:r>
              <a:t>next</a:t>
            </a:r>
          </a:p>
        </p:txBody>
      </p:sp>
      <p:sp>
        <p:nvSpPr>
          <p:cNvPr id="326" name="Shape 326"/>
          <p:cNvSpPr/>
          <p:nvPr/>
        </p:nvSpPr>
        <p:spPr>
          <a:xfrm>
            <a:off x="3976687" y="9126140"/>
            <a:ext cx="1785938" cy="1785939"/>
          </a:xfrm>
          <a:prstGeom prst="line">
            <a:avLst/>
          </a:prstGeom>
          <a:ln w="50800">
            <a:solidFill>
              <a:srgbClr val="232323"/>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327" name="Shape 327"/>
          <p:cNvSpPr/>
          <p:nvPr/>
        </p:nvSpPr>
        <p:spPr>
          <a:xfrm>
            <a:off x="15674578" y="2803921"/>
            <a:ext cx="1785938" cy="1785939"/>
          </a:xfrm>
          <a:prstGeom prst="line">
            <a:avLst/>
          </a:prstGeom>
          <a:ln w="50800">
            <a:solidFill>
              <a:srgbClr val="232323"/>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328" name="Shape 328"/>
          <p:cNvSpPr/>
          <p:nvPr>
            <p:ph type="sldNum" sz="quarter" idx="2"/>
          </p:nvPr>
        </p:nvSpPr>
        <p:spPr>
          <a:xfrm>
            <a:off x="19856837" y="6625828"/>
            <a:ext cx="410389" cy="477952"/>
          </a:xfrm>
          <a:prstGeom prst="rect">
            <a:avLst/>
          </a:prstGeom>
        </p:spPr>
        <p:txBody>
          <a:bodyPr/>
          <a:lstStyle>
            <a:lvl1pPr>
              <a:defRPr spc="-220" sz="2200">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Photos &amp; Text">
    <p:spTree>
      <p:nvGrpSpPr>
        <p:cNvPr id="1" name=""/>
        <p:cNvGrpSpPr/>
        <p:nvPr/>
      </p:nvGrpSpPr>
      <p:grpSpPr>
        <a:xfrm>
          <a:off x="0" y="0"/>
          <a:ext cx="0" cy="0"/>
          <a:chOff x="0" y="0"/>
          <a:chExt cx="0" cy="0"/>
        </a:xfrm>
      </p:grpSpPr>
      <p:sp>
        <p:nvSpPr>
          <p:cNvPr id="335" name="Shape 335"/>
          <p:cNvSpPr/>
          <p:nvPr/>
        </p:nvSpPr>
        <p:spPr>
          <a:xfrm>
            <a:off x="9153437" y="4750294"/>
            <a:ext cx="2178845" cy="2178845"/>
          </a:xfrm>
          <a:prstGeom prst="roundRect">
            <a:avLst>
              <a:gd name="adj" fmla="val 8743"/>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36" name="Shape 336"/>
          <p:cNvSpPr/>
          <p:nvPr>
            <p:ph type="pic" sz="quarter" idx="13"/>
          </p:nvPr>
        </p:nvSpPr>
        <p:spPr>
          <a:xfrm>
            <a:off x="4526341" y="3805287"/>
            <a:ext cx="4500564" cy="3125392"/>
          </a:xfrm>
          <a:prstGeom prst="rect">
            <a:avLst/>
          </a:prstGeom>
        </p:spPr>
        <p:txBody>
          <a:bodyPr lIns="91439" tIns="45719" rIns="91439" bIns="45719" anchor="t"/>
          <a:lstStyle/>
          <a:p>
            <a:pPr/>
          </a:p>
        </p:txBody>
      </p:sp>
      <p:sp>
        <p:nvSpPr>
          <p:cNvPr id="337" name="Shape 337"/>
          <p:cNvSpPr/>
          <p:nvPr/>
        </p:nvSpPr>
        <p:spPr>
          <a:xfrm>
            <a:off x="11480717" y="4750294"/>
            <a:ext cx="3391802" cy="4535331"/>
          </a:xfrm>
          <a:prstGeom prst="roundRect">
            <a:avLst>
              <a:gd name="adj" fmla="val 5616"/>
            </a:avLst>
          </a:prstGeom>
          <a:solidFill>
            <a:srgbClr val="232323"/>
          </a:solidFill>
          <a:ln w="25400">
            <a:miter lim="400000"/>
          </a:ln>
        </p:spPr>
        <p:txBody>
          <a:bodyPr lIns="71437" tIns="71437" rIns="71437" bIns="71437" anchor="ctr"/>
          <a:lstStyle/>
          <a:p>
            <a:pPr defTabSz="419100">
              <a:defRPr cap="none" spc="0" sz="3800">
                <a:solidFill>
                  <a:srgbClr val="D6D6D6"/>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38" name="Shape 338"/>
          <p:cNvSpPr/>
          <p:nvPr>
            <p:ph type="pic" sz="quarter" idx="14"/>
          </p:nvPr>
        </p:nvSpPr>
        <p:spPr>
          <a:xfrm>
            <a:off x="7205248" y="7074735"/>
            <a:ext cx="4130339" cy="2855075"/>
          </a:xfrm>
          <a:prstGeom prst="rect">
            <a:avLst/>
          </a:prstGeom>
        </p:spPr>
        <p:txBody>
          <a:bodyPr lIns="91439" tIns="45719" rIns="91439" bIns="45719" anchor="t"/>
          <a:lstStyle/>
          <a:p>
            <a:pPr/>
          </a:p>
        </p:txBody>
      </p:sp>
      <p:sp>
        <p:nvSpPr>
          <p:cNvPr id="339" name="Shape 339"/>
          <p:cNvSpPr/>
          <p:nvPr>
            <p:ph type="pic" sz="quarter" idx="15"/>
          </p:nvPr>
        </p:nvSpPr>
        <p:spPr>
          <a:xfrm>
            <a:off x="9153437" y="1784724"/>
            <a:ext cx="4500563" cy="2857501"/>
          </a:xfrm>
          <a:prstGeom prst="rect">
            <a:avLst/>
          </a:prstGeom>
        </p:spPr>
        <p:txBody>
          <a:bodyPr lIns="91439" tIns="45719" rIns="91439" bIns="45719" anchor="t"/>
          <a:lstStyle/>
          <a:p>
            <a:pPr/>
          </a:p>
        </p:txBody>
      </p:sp>
      <p:sp>
        <p:nvSpPr>
          <p:cNvPr id="340" name="Shape 340"/>
          <p:cNvSpPr/>
          <p:nvPr>
            <p:ph type="pic" sz="quarter" idx="16"/>
          </p:nvPr>
        </p:nvSpPr>
        <p:spPr>
          <a:xfrm>
            <a:off x="13779529" y="1122714"/>
            <a:ext cx="3643313" cy="3518298"/>
          </a:xfrm>
          <a:prstGeom prst="rect">
            <a:avLst/>
          </a:prstGeom>
        </p:spPr>
        <p:txBody>
          <a:bodyPr lIns="91439" tIns="45719" rIns="91439" bIns="45719" anchor="t"/>
          <a:lstStyle/>
          <a:p>
            <a:pPr/>
          </a:p>
        </p:txBody>
      </p:sp>
      <p:sp>
        <p:nvSpPr>
          <p:cNvPr id="341" name="Shape 341"/>
          <p:cNvSpPr/>
          <p:nvPr>
            <p:ph type="pic" sz="quarter" idx="17"/>
          </p:nvPr>
        </p:nvSpPr>
        <p:spPr>
          <a:xfrm>
            <a:off x="15005710" y="4747842"/>
            <a:ext cx="4500563" cy="3125392"/>
          </a:xfrm>
          <a:prstGeom prst="rect">
            <a:avLst/>
          </a:prstGeom>
        </p:spPr>
        <p:txBody>
          <a:bodyPr lIns="91439" tIns="45719" rIns="91439" bIns="45719" anchor="t"/>
          <a:lstStyle/>
          <a:p>
            <a:pPr/>
          </a:p>
        </p:txBody>
      </p:sp>
      <p:sp>
        <p:nvSpPr>
          <p:cNvPr id="342" name="Shape 342"/>
          <p:cNvSpPr/>
          <p:nvPr/>
        </p:nvSpPr>
        <p:spPr>
          <a:xfrm>
            <a:off x="-29619" y="12851069"/>
            <a:ext cx="24443238"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3" name="Shape 343"/>
          <p:cNvSpPr/>
          <p:nvPr>
            <p:ph type="body" sz="quarter" idx="18"/>
          </p:nvPr>
        </p:nvSpPr>
        <p:spPr>
          <a:xfrm>
            <a:off x="1166960" y="13045935"/>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346" name="Group 346">
            <a:hlinkClick r:id="" invalidUrl="" action="ppaction://hlinkshowjump?jump=nextslide" tgtFrame="" tooltip="" history="1" highlightClick="0" endSnd="0"/>
          </p:cNvPr>
          <p:cNvGrpSpPr/>
          <p:nvPr/>
        </p:nvGrpSpPr>
        <p:grpSpPr>
          <a:xfrm>
            <a:off x="22658496" y="12955647"/>
            <a:ext cx="434591" cy="589408"/>
            <a:chOff x="0" y="12334"/>
            <a:chExt cx="434590" cy="589407"/>
          </a:xfrm>
        </p:grpSpPr>
        <p:sp>
          <p:nvSpPr>
            <p:cNvPr id="344" name="Shape 344"/>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5" name="Shape 345"/>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349" name="Group 349">
            <a:hlinkClick r:id="" invalidUrl="" action="ppaction://hlinkshowjump?jump=previousslide" tgtFrame="" tooltip="" history="1" highlightClick="0" endSnd="0"/>
          </p:cNvPr>
          <p:cNvGrpSpPr/>
          <p:nvPr/>
        </p:nvGrpSpPr>
        <p:grpSpPr>
          <a:xfrm>
            <a:off x="21497636" y="12955647"/>
            <a:ext cx="428626" cy="589408"/>
            <a:chOff x="0" y="12334"/>
            <a:chExt cx="428625" cy="589407"/>
          </a:xfrm>
        </p:grpSpPr>
        <p:sp>
          <p:nvSpPr>
            <p:cNvPr id="347" name="Shape 347"/>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8" name="Shape 348"/>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350" name="Shape 350"/>
          <p:cNvSpPr/>
          <p:nvPr/>
        </p:nvSpPr>
        <p:spPr>
          <a:xfrm>
            <a:off x="9369864" y="4670226"/>
            <a:ext cx="1895809" cy="230386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pc="-1340" sz="13400">
                <a:solidFill>
                  <a:srgbClr val="FFFFFF"/>
                </a:solidFill>
                <a:latin typeface="Didot"/>
                <a:ea typeface="Didot"/>
                <a:cs typeface="Didot"/>
                <a:sym typeface="Didot"/>
              </a:defRPr>
            </a:lvl1pPr>
          </a:lstStyle>
          <a:p>
            <a:pPr/>
            <a:r>
              <a:t>01</a:t>
            </a:r>
          </a:p>
        </p:txBody>
      </p:sp>
      <p:sp>
        <p:nvSpPr>
          <p:cNvPr id="351" name="Shape 351"/>
          <p:cNvSpPr/>
          <p:nvPr/>
        </p:nvSpPr>
        <p:spPr>
          <a:xfrm>
            <a:off x="11769124" y="5286375"/>
            <a:ext cx="2817006" cy="5357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lnSpc>
                <a:spcPts val="4200"/>
              </a:lnSpc>
              <a:defRPr spc="-240" sz="2400">
                <a:solidFill>
                  <a:srgbClr val="FFFFFF"/>
                </a:solidFill>
                <a:latin typeface="Helvetica Neue Medium"/>
                <a:ea typeface="Helvetica Neue Medium"/>
                <a:cs typeface="Helvetica Neue Medium"/>
                <a:sym typeface="Helvetica Neue Medium"/>
              </a:defRPr>
            </a:lvl1pPr>
          </a:lstStyle>
          <a:p>
            <a:pPr/>
            <a:r>
              <a:t>Perspiciatis unde.</a:t>
            </a:r>
          </a:p>
        </p:txBody>
      </p:sp>
      <p:sp>
        <p:nvSpPr>
          <p:cNvPr id="352" name="Shape 352"/>
          <p:cNvSpPr/>
          <p:nvPr/>
        </p:nvSpPr>
        <p:spPr>
          <a:xfrm>
            <a:off x="11763375" y="6061952"/>
            <a:ext cx="2821782" cy="287797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lnSpc>
                <a:spcPts val="4000"/>
              </a:lnSpc>
              <a:defRPr spc="-220" sz="2200">
                <a:solidFill>
                  <a:srgbClr val="FFFFFF"/>
                </a:solidFill>
              </a:defRPr>
            </a:lvl1pPr>
          </a:lstStyle>
          <a:p>
            <a:pPr/>
            <a:r>
              <a:t>Sed ut perspiciatis unde iste natus sit laudantium, totam rem aperiam, eaque ipsa quae ab illo inventore veritatis et quasi beatae vitae sunt explicabo. </a:t>
            </a:r>
          </a:p>
        </p:txBody>
      </p:sp>
      <p:sp>
        <p:nvSpPr>
          <p:cNvPr id="353" name="Shape 353"/>
          <p:cNvSpPr/>
          <p:nvPr>
            <p:ph type="title"/>
          </p:nvPr>
        </p:nvSpPr>
        <p:spPr>
          <a:xfrm>
            <a:off x="4351734" y="10072687"/>
            <a:ext cx="15680532" cy="1678782"/>
          </a:xfrm>
          <a:prstGeom prst="rect">
            <a:avLst/>
          </a:prstGeom>
        </p:spPr>
        <p:txBody>
          <a:bodyPr/>
          <a:lstStyle>
            <a:lvl1pPr algn="r">
              <a:defRPr cap="all"/>
            </a:lvl1pPr>
          </a:lstStyle>
          <a:p>
            <a:pPr/>
            <a:r>
              <a:t>Текст назви</a:t>
            </a:r>
          </a:p>
        </p:txBody>
      </p:sp>
      <p:sp>
        <p:nvSpPr>
          <p:cNvPr id="354" name="Shape 354"/>
          <p:cNvSpPr/>
          <p:nvPr>
            <p:ph type="sldNum" sz="quarter" idx="2"/>
          </p:nvPr>
        </p:nvSpPr>
        <p:spPr>
          <a:xfrm>
            <a:off x="22113326" y="13080686"/>
            <a:ext cx="364059" cy="41587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Reflection">
    <p:spTree>
      <p:nvGrpSpPr>
        <p:cNvPr id="1" name=""/>
        <p:cNvGrpSpPr/>
        <p:nvPr/>
      </p:nvGrpSpPr>
      <p:grpSpPr>
        <a:xfrm>
          <a:off x="0" y="0"/>
          <a:ext cx="0" cy="0"/>
          <a:chOff x="0" y="0"/>
          <a:chExt cx="0" cy="0"/>
        </a:xfrm>
      </p:grpSpPr>
      <p:sp>
        <p:nvSpPr>
          <p:cNvPr id="361" name="Shape 361"/>
          <p:cNvSpPr/>
          <p:nvPr>
            <p:ph type="pic" idx="13"/>
          </p:nvPr>
        </p:nvSpPr>
        <p:spPr>
          <a:xfrm>
            <a:off x="-14437" y="0"/>
            <a:ext cx="24412874" cy="13733860"/>
          </a:xfrm>
          <a:prstGeom prst="rect">
            <a:avLst/>
          </a:prstGeom>
        </p:spPr>
        <p:txBody>
          <a:bodyPr lIns="91439" tIns="45719" rIns="91439" bIns="45719" anchor="t"/>
          <a:lstStyle/>
          <a:p>
            <a:pPr/>
          </a:p>
        </p:txBody>
      </p:sp>
      <p:sp>
        <p:nvSpPr>
          <p:cNvPr id="362" name="Shape 362"/>
          <p:cNvSpPr/>
          <p:nvPr/>
        </p:nvSpPr>
        <p:spPr>
          <a:xfrm>
            <a:off x="-11004" y="12837530"/>
            <a:ext cx="24406009"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3" name="Shape 363"/>
          <p:cNvSpPr/>
          <p:nvPr>
            <p:ph type="body" sz="quarter" idx="14"/>
          </p:nvPr>
        </p:nvSpPr>
        <p:spPr>
          <a:xfrm>
            <a:off x="1185574" y="13032396"/>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366" name="Group 366">
            <a:hlinkClick r:id="" invalidUrl="" action="ppaction://hlinkshowjump?jump=nextslide" tgtFrame="" tooltip="" history="1" highlightClick="0" endSnd="0"/>
          </p:cNvPr>
          <p:cNvGrpSpPr/>
          <p:nvPr/>
        </p:nvGrpSpPr>
        <p:grpSpPr>
          <a:xfrm>
            <a:off x="22658496" y="12904008"/>
            <a:ext cx="434591" cy="589408"/>
            <a:chOff x="0" y="12334"/>
            <a:chExt cx="434590" cy="589407"/>
          </a:xfrm>
        </p:grpSpPr>
        <p:sp>
          <p:nvSpPr>
            <p:cNvPr id="364" name="Shape 364"/>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5" name="Shape 365"/>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369" name="Group 369">
            <a:hlinkClick r:id="" invalidUrl="" action="ppaction://hlinkshowjump?jump=previousslide" tgtFrame="" tooltip="" history="1" highlightClick="0" endSnd="0"/>
          </p:cNvPr>
          <p:cNvGrpSpPr/>
          <p:nvPr/>
        </p:nvGrpSpPr>
        <p:grpSpPr>
          <a:xfrm>
            <a:off x="21497636" y="12904008"/>
            <a:ext cx="428626" cy="589408"/>
            <a:chOff x="0" y="12334"/>
            <a:chExt cx="428625" cy="589407"/>
          </a:xfrm>
        </p:grpSpPr>
        <p:sp>
          <p:nvSpPr>
            <p:cNvPr id="367" name="Shape 367"/>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8" name="Shape 368"/>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370" name="Shape 370"/>
          <p:cNvSpPr/>
          <p:nvPr/>
        </p:nvSpPr>
        <p:spPr>
          <a:xfrm>
            <a:off x="17886671" y="1428451"/>
            <a:ext cx="2178844" cy="2178845"/>
          </a:xfrm>
          <a:prstGeom prst="roundRect">
            <a:avLst>
              <a:gd name="adj" fmla="val 8743"/>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71" name="Shape 371"/>
          <p:cNvSpPr/>
          <p:nvPr>
            <p:ph type="body" sz="quarter" idx="15"/>
          </p:nvPr>
        </p:nvSpPr>
        <p:spPr>
          <a:xfrm>
            <a:off x="18103099" y="1348382"/>
            <a:ext cx="1895808" cy="2303861"/>
          </a:xfrm>
          <a:prstGeom prst="rect">
            <a:avLst/>
          </a:prstGeom>
        </p:spPr>
        <p:txBody>
          <a:bodyPr wrap="none">
            <a:spAutoFit/>
          </a:bodyPr>
          <a:lstStyle>
            <a:lvl1pPr marL="0" indent="0" algn="ctr">
              <a:spcBef>
                <a:spcPts val="0"/>
              </a:spcBef>
              <a:buSzTx/>
              <a:buNone/>
              <a:defRPr b="1" cap="all" spc="-1340" sz="13400">
                <a:solidFill>
                  <a:srgbClr val="FFFFFF"/>
                </a:solidFill>
                <a:latin typeface="Didot"/>
                <a:ea typeface="Didot"/>
                <a:cs typeface="Didot"/>
                <a:sym typeface="Didot"/>
              </a:defRPr>
            </a:lvl1pPr>
          </a:lstStyle>
          <a:p>
            <a:pPr/>
            <a:r>
              <a:t>01</a:t>
            </a:r>
          </a:p>
        </p:txBody>
      </p:sp>
      <p:sp>
        <p:nvSpPr>
          <p:cNvPr id="372" name="Shape 372"/>
          <p:cNvSpPr/>
          <p:nvPr>
            <p:ph type="sldNum" sz="quarter" idx="2"/>
          </p:nvPr>
        </p:nvSpPr>
        <p:spPr>
          <a:xfrm>
            <a:off x="22113326" y="13029048"/>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amp; Chart">
    <p:spTree>
      <p:nvGrpSpPr>
        <p:cNvPr id="1" name=""/>
        <p:cNvGrpSpPr/>
        <p:nvPr/>
      </p:nvGrpSpPr>
      <p:grpSpPr>
        <a:xfrm>
          <a:off x="0" y="0"/>
          <a:ext cx="0" cy="0"/>
          <a:chOff x="0" y="0"/>
          <a:chExt cx="0" cy="0"/>
        </a:xfrm>
      </p:grpSpPr>
      <p:sp>
        <p:nvSpPr>
          <p:cNvPr id="379" name="Shape 379"/>
          <p:cNvSpPr/>
          <p:nvPr/>
        </p:nvSpPr>
        <p:spPr>
          <a:xfrm>
            <a:off x="-11004" y="12834137"/>
            <a:ext cx="24406009"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80" name="Shape 380"/>
          <p:cNvSpPr/>
          <p:nvPr>
            <p:ph type="body" sz="quarter" idx="13"/>
          </p:nvPr>
        </p:nvSpPr>
        <p:spPr>
          <a:xfrm>
            <a:off x="1185574" y="13029003"/>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383" name="Group 383">
            <a:hlinkClick r:id="" invalidUrl="" action="ppaction://hlinkshowjump?jump=nextslide" tgtFrame="" tooltip="" history="1" highlightClick="0" endSnd="0"/>
          </p:cNvPr>
          <p:cNvGrpSpPr/>
          <p:nvPr/>
        </p:nvGrpSpPr>
        <p:grpSpPr>
          <a:xfrm>
            <a:off x="22658496" y="12926015"/>
            <a:ext cx="434591" cy="589408"/>
            <a:chOff x="0" y="12334"/>
            <a:chExt cx="434590" cy="589407"/>
          </a:xfrm>
        </p:grpSpPr>
        <p:sp>
          <p:nvSpPr>
            <p:cNvPr id="381" name="Shape 381"/>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82" name="Shape 382"/>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386" name="Group 386">
            <a:hlinkClick r:id="" invalidUrl="" action="ppaction://hlinkshowjump?jump=previousslide" tgtFrame="" tooltip="" history="1" highlightClick="0" endSnd="0"/>
          </p:cNvPr>
          <p:cNvGrpSpPr/>
          <p:nvPr/>
        </p:nvGrpSpPr>
        <p:grpSpPr>
          <a:xfrm>
            <a:off x="21497636" y="12926015"/>
            <a:ext cx="428626" cy="589408"/>
            <a:chOff x="0" y="12334"/>
            <a:chExt cx="428625" cy="589407"/>
          </a:xfrm>
        </p:grpSpPr>
        <p:sp>
          <p:nvSpPr>
            <p:cNvPr id="384" name="Shape 384"/>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85" name="Shape 385"/>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387" name="Shape 387"/>
          <p:cNvSpPr/>
          <p:nvPr>
            <p:ph type="title"/>
          </p:nvPr>
        </p:nvSpPr>
        <p:spPr>
          <a:xfrm>
            <a:off x="4351734" y="1361413"/>
            <a:ext cx="15680532" cy="1607345"/>
          </a:xfrm>
          <a:prstGeom prst="rect">
            <a:avLst/>
          </a:prstGeom>
        </p:spPr>
        <p:txBody>
          <a:bodyPr/>
          <a:lstStyle/>
          <a:p>
            <a:pPr/>
            <a:r>
              <a:t>Текст назви</a:t>
            </a:r>
          </a:p>
        </p:txBody>
      </p:sp>
      <p:sp>
        <p:nvSpPr>
          <p:cNvPr id="388" name="Shape 388"/>
          <p:cNvSpPr/>
          <p:nvPr>
            <p:ph type="body" sz="quarter" idx="1"/>
          </p:nvPr>
        </p:nvSpPr>
        <p:spPr>
          <a:xfrm>
            <a:off x="4351734" y="2950897"/>
            <a:ext cx="15680532" cy="732236"/>
          </a:xfrm>
          <a:prstGeom prst="rect">
            <a:avLst/>
          </a:prstGeom>
        </p:spPr>
        <p:txBody>
          <a:bodyPr/>
          <a:lstStyle>
            <a:lvl1pPr marL="0" indent="0">
              <a:spcBef>
                <a:spcPts val="0"/>
              </a:spcBef>
              <a:buSzTx/>
              <a:buNone/>
              <a:defRPr sz="3800">
                <a:latin typeface="Helvetica Neue"/>
                <a:ea typeface="Helvetica Neue"/>
                <a:cs typeface="Helvetica Neue"/>
                <a:sym typeface="Helvetica Neue"/>
              </a:defRPr>
            </a:lvl1pPr>
            <a:lvl2pPr marL="0" indent="0">
              <a:spcBef>
                <a:spcPts val="0"/>
              </a:spcBef>
              <a:buSzTx/>
              <a:buNone/>
              <a:defRPr sz="3800">
                <a:latin typeface="Helvetica Neue"/>
                <a:ea typeface="Helvetica Neue"/>
                <a:cs typeface="Helvetica Neue"/>
                <a:sym typeface="Helvetica Neue"/>
              </a:defRPr>
            </a:lvl2pPr>
            <a:lvl3pPr marL="0" indent="0">
              <a:spcBef>
                <a:spcPts val="0"/>
              </a:spcBef>
              <a:buSzTx/>
              <a:buNone/>
              <a:defRPr sz="3800">
                <a:latin typeface="Helvetica Neue"/>
                <a:ea typeface="Helvetica Neue"/>
                <a:cs typeface="Helvetica Neue"/>
                <a:sym typeface="Helvetica Neue"/>
              </a:defRPr>
            </a:lvl3pPr>
            <a:lvl4pPr marL="0" indent="0">
              <a:spcBef>
                <a:spcPts val="0"/>
              </a:spcBef>
              <a:buSzTx/>
              <a:buNone/>
              <a:defRPr sz="3800">
                <a:latin typeface="Helvetica Neue"/>
                <a:ea typeface="Helvetica Neue"/>
                <a:cs typeface="Helvetica Neue"/>
                <a:sym typeface="Helvetica Neue"/>
              </a:defRPr>
            </a:lvl4pPr>
            <a:lvl5pPr marL="0" indent="0">
              <a:spcBef>
                <a:spcPts val="0"/>
              </a:spcBef>
              <a:buSzTx/>
              <a:buNone/>
              <a:defRPr sz="3800">
                <a:latin typeface="Helvetica Neue"/>
                <a:ea typeface="Helvetica Neue"/>
                <a:cs typeface="Helvetica Neue"/>
                <a:sym typeface="Helvetica Neue"/>
              </a:defRPr>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389" name="Shape 389"/>
          <p:cNvSpPr/>
          <p:nvPr>
            <p:ph type="sldNum" sz="quarter" idx="2"/>
          </p:nvPr>
        </p:nvSpPr>
        <p:spPr>
          <a:xfrm>
            <a:off x="22113326" y="13051054"/>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Chart &amp; Bullets">
    <p:spTree>
      <p:nvGrpSpPr>
        <p:cNvPr id="1" name=""/>
        <p:cNvGrpSpPr/>
        <p:nvPr/>
      </p:nvGrpSpPr>
      <p:grpSpPr>
        <a:xfrm>
          <a:off x="0" y="0"/>
          <a:ext cx="0" cy="0"/>
          <a:chOff x="0" y="0"/>
          <a:chExt cx="0" cy="0"/>
        </a:xfrm>
      </p:grpSpPr>
      <p:sp>
        <p:nvSpPr>
          <p:cNvPr id="396" name="Shape 396"/>
          <p:cNvSpPr/>
          <p:nvPr/>
        </p:nvSpPr>
        <p:spPr>
          <a:xfrm>
            <a:off x="-33011" y="12837530"/>
            <a:ext cx="24450021"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97" name="Shape 397"/>
          <p:cNvSpPr/>
          <p:nvPr>
            <p:ph type="body" sz="quarter" idx="13"/>
          </p:nvPr>
        </p:nvSpPr>
        <p:spPr>
          <a:xfrm>
            <a:off x="1163567" y="13032396"/>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400" name="Group 400">
            <a:hlinkClick r:id="" invalidUrl="" action="ppaction://hlinkshowjump?jump=nextslide" tgtFrame="" tooltip="" history="1" highlightClick="0" endSnd="0"/>
          </p:cNvPr>
          <p:cNvGrpSpPr/>
          <p:nvPr/>
        </p:nvGrpSpPr>
        <p:grpSpPr>
          <a:xfrm>
            <a:off x="22680503" y="12904008"/>
            <a:ext cx="434592" cy="589408"/>
            <a:chOff x="0" y="12334"/>
            <a:chExt cx="434590" cy="589407"/>
          </a:xfrm>
        </p:grpSpPr>
        <p:sp>
          <p:nvSpPr>
            <p:cNvPr id="398" name="Shape 398"/>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99" name="Shape 399"/>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403" name="Group 403">
            <a:hlinkClick r:id="" invalidUrl="" action="ppaction://hlinkshowjump?jump=previousslide" tgtFrame="" tooltip="" history="1" highlightClick="0" endSnd="0"/>
          </p:cNvPr>
          <p:cNvGrpSpPr/>
          <p:nvPr/>
        </p:nvGrpSpPr>
        <p:grpSpPr>
          <a:xfrm>
            <a:off x="21519644" y="12904008"/>
            <a:ext cx="428626" cy="589408"/>
            <a:chOff x="0" y="12334"/>
            <a:chExt cx="428625" cy="589407"/>
          </a:xfrm>
        </p:grpSpPr>
        <p:sp>
          <p:nvSpPr>
            <p:cNvPr id="401" name="Shape 401"/>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02" name="Shape 402"/>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graphicFrame>
        <p:nvGraphicFramePr>
          <p:cNvPr id="404" name="Chart 404"/>
          <p:cNvGraphicFramePr/>
          <p:nvPr/>
        </p:nvGraphicFramePr>
        <p:xfrm>
          <a:off x="4315467" y="4524773"/>
          <a:ext cx="8599838" cy="5708329"/>
        </p:xfrm>
        <a:graphic xmlns:a="http://schemas.openxmlformats.org/drawingml/2006/main">
          <a:graphicData uri="http://schemas.openxmlformats.org/drawingml/2006/chart">
            <c:chart xmlns:c="http://schemas.openxmlformats.org/drawingml/2006/chart" r:id="rId2"/>
          </a:graphicData>
        </a:graphic>
      </p:graphicFrame>
      <p:sp>
        <p:nvSpPr>
          <p:cNvPr id="405" name="Shape 405"/>
          <p:cNvSpPr/>
          <p:nvPr>
            <p:ph type="title"/>
          </p:nvPr>
        </p:nvSpPr>
        <p:spPr>
          <a:xfrm>
            <a:off x="4351734" y="2286000"/>
            <a:ext cx="15680532" cy="1732360"/>
          </a:xfrm>
          <a:prstGeom prst="rect">
            <a:avLst/>
          </a:prstGeom>
        </p:spPr>
        <p:txBody>
          <a:bodyPr/>
          <a:lstStyle>
            <a:lvl1pPr>
              <a:defRPr sz="9000"/>
            </a:lvl1pPr>
          </a:lstStyle>
          <a:p>
            <a:pPr/>
            <a:r>
              <a:t>Текст назви</a:t>
            </a:r>
          </a:p>
        </p:txBody>
      </p:sp>
      <p:sp>
        <p:nvSpPr>
          <p:cNvPr id="406" name="Shape 406"/>
          <p:cNvSpPr/>
          <p:nvPr>
            <p:ph type="body" sz="quarter" idx="1"/>
          </p:nvPr>
        </p:nvSpPr>
        <p:spPr>
          <a:xfrm>
            <a:off x="12209859" y="4607718"/>
            <a:ext cx="7822407" cy="5089923"/>
          </a:xfrm>
          <a:prstGeom prst="rect">
            <a:avLst/>
          </a:prstGeom>
        </p:spPr>
        <p:txBody>
          <a:bodyPr/>
          <a:lstStyle>
            <a:lvl1pPr marL="1179285" indent="-861785">
              <a:spcBef>
                <a:spcPts val="2000"/>
              </a:spcBef>
              <a:defRPr sz="3800">
                <a:latin typeface="Helvetica Neue"/>
                <a:ea typeface="Helvetica Neue"/>
                <a:cs typeface="Helvetica Neue"/>
                <a:sym typeface="Helvetica Neue"/>
              </a:defRPr>
            </a:lvl1pPr>
            <a:lvl2pPr marL="1623785" indent="-861785">
              <a:spcBef>
                <a:spcPts val="2000"/>
              </a:spcBef>
              <a:defRPr sz="3800">
                <a:latin typeface="Helvetica Neue"/>
                <a:ea typeface="Helvetica Neue"/>
                <a:cs typeface="Helvetica Neue"/>
                <a:sym typeface="Helvetica Neue"/>
              </a:defRPr>
            </a:lvl2pPr>
            <a:lvl3pPr marL="2068285" indent="-861785">
              <a:spcBef>
                <a:spcPts val="2000"/>
              </a:spcBef>
              <a:defRPr sz="3800">
                <a:latin typeface="Helvetica Neue"/>
                <a:ea typeface="Helvetica Neue"/>
                <a:cs typeface="Helvetica Neue"/>
                <a:sym typeface="Helvetica Neue"/>
              </a:defRPr>
            </a:lvl3pPr>
            <a:lvl4pPr marL="2512785" indent="-861785">
              <a:spcBef>
                <a:spcPts val="2000"/>
              </a:spcBef>
              <a:defRPr sz="3800">
                <a:latin typeface="Helvetica Neue"/>
                <a:ea typeface="Helvetica Neue"/>
                <a:cs typeface="Helvetica Neue"/>
                <a:sym typeface="Helvetica Neue"/>
              </a:defRPr>
            </a:lvl4pPr>
            <a:lvl5pPr marL="2957285" indent="-861785">
              <a:spcBef>
                <a:spcPts val="2000"/>
              </a:spcBef>
              <a:defRPr sz="3800">
                <a:latin typeface="Helvetica Neue"/>
                <a:ea typeface="Helvetica Neue"/>
                <a:cs typeface="Helvetica Neue"/>
                <a:sym typeface="Helvetica Neue"/>
              </a:defRPr>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407" name="Shape 407"/>
          <p:cNvSpPr/>
          <p:nvPr>
            <p:ph type="sldNum" sz="quarter" idx="2"/>
          </p:nvPr>
        </p:nvSpPr>
        <p:spPr>
          <a:xfrm>
            <a:off x="22135334" y="13029048"/>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Chart &amp; Photo">
    <p:spTree>
      <p:nvGrpSpPr>
        <p:cNvPr id="1" name=""/>
        <p:cNvGrpSpPr/>
        <p:nvPr/>
      </p:nvGrpSpPr>
      <p:grpSpPr>
        <a:xfrm>
          <a:off x="0" y="0"/>
          <a:ext cx="0" cy="0"/>
          <a:chOff x="0" y="0"/>
          <a:chExt cx="0" cy="0"/>
        </a:xfrm>
      </p:grpSpPr>
      <p:graphicFrame>
        <p:nvGraphicFramePr>
          <p:cNvPr id="414" name="Chart 414"/>
          <p:cNvGraphicFramePr/>
          <p:nvPr/>
        </p:nvGraphicFramePr>
        <p:xfrm>
          <a:off x="4422623" y="4917679"/>
          <a:ext cx="9698190" cy="5708329"/>
        </p:xfrm>
        <a:graphic xmlns:a="http://schemas.openxmlformats.org/drawingml/2006/main">
          <a:graphicData uri="http://schemas.openxmlformats.org/drawingml/2006/chart">
            <c:chart xmlns:c="http://schemas.openxmlformats.org/drawingml/2006/chart" r:id="rId2"/>
          </a:graphicData>
        </a:graphic>
      </p:graphicFrame>
      <p:sp>
        <p:nvSpPr>
          <p:cNvPr id="415" name="Shape 415"/>
          <p:cNvSpPr/>
          <p:nvPr/>
        </p:nvSpPr>
        <p:spPr>
          <a:xfrm>
            <a:off x="-14883" y="12824830"/>
            <a:ext cx="24413766"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16" name="Shape 416"/>
          <p:cNvSpPr/>
          <p:nvPr>
            <p:ph type="body" sz="quarter" idx="13"/>
          </p:nvPr>
        </p:nvSpPr>
        <p:spPr>
          <a:xfrm>
            <a:off x="1181695" y="13019696"/>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419" name="Group 419">
            <a:hlinkClick r:id="" invalidUrl="" action="ppaction://hlinkshowjump?jump=nextslide" tgtFrame="" tooltip="" history="1" highlightClick="0" endSnd="0"/>
          </p:cNvPr>
          <p:cNvGrpSpPr/>
          <p:nvPr/>
        </p:nvGrpSpPr>
        <p:grpSpPr>
          <a:xfrm>
            <a:off x="22658496" y="12904008"/>
            <a:ext cx="434591" cy="589408"/>
            <a:chOff x="0" y="12334"/>
            <a:chExt cx="434590" cy="589407"/>
          </a:xfrm>
        </p:grpSpPr>
        <p:sp>
          <p:nvSpPr>
            <p:cNvPr id="417" name="Shape 417"/>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18" name="Shape 418"/>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422" name="Group 422">
            <a:hlinkClick r:id="" invalidUrl="" action="ppaction://hlinkshowjump?jump=previousslide" tgtFrame="" tooltip="" history="1" highlightClick="0" endSnd="0"/>
          </p:cNvPr>
          <p:cNvGrpSpPr/>
          <p:nvPr/>
        </p:nvGrpSpPr>
        <p:grpSpPr>
          <a:xfrm>
            <a:off x="21497636" y="12904008"/>
            <a:ext cx="428626" cy="589408"/>
            <a:chOff x="0" y="12334"/>
            <a:chExt cx="428625" cy="589407"/>
          </a:xfrm>
        </p:grpSpPr>
        <p:sp>
          <p:nvSpPr>
            <p:cNvPr id="420" name="Shape 420"/>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21" name="Shape 421"/>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423" name="Shape 423"/>
          <p:cNvSpPr/>
          <p:nvPr>
            <p:ph type="pic" sz="quarter" idx="14"/>
          </p:nvPr>
        </p:nvSpPr>
        <p:spPr>
          <a:xfrm>
            <a:off x="13783837" y="5232498"/>
            <a:ext cx="6250782" cy="4357688"/>
          </a:xfrm>
          <a:prstGeom prst="rect">
            <a:avLst/>
          </a:prstGeom>
        </p:spPr>
        <p:txBody>
          <a:bodyPr lIns="91439" tIns="45719" rIns="91439" bIns="45719" anchor="t"/>
          <a:lstStyle/>
          <a:p>
            <a:pPr/>
          </a:p>
        </p:txBody>
      </p:sp>
      <p:sp>
        <p:nvSpPr>
          <p:cNvPr id="424" name="Shape 424"/>
          <p:cNvSpPr/>
          <p:nvPr>
            <p:ph type="title"/>
          </p:nvPr>
        </p:nvSpPr>
        <p:spPr>
          <a:xfrm>
            <a:off x="4351734" y="2089546"/>
            <a:ext cx="15680532" cy="1446611"/>
          </a:xfrm>
          <a:prstGeom prst="rect">
            <a:avLst/>
          </a:prstGeom>
        </p:spPr>
        <p:txBody>
          <a:bodyPr/>
          <a:lstStyle>
            <a:lvl1pPr>
              <a:defRPr sz="9000"/>
            </a:lvl1pPr>
          </a:lstStyle>
          <a:p>
            <a:pPr/>
            <a:r>
              <a:t>Текст назви</a:t>
            </a:r>
          </a:p>
        </p:txBody>
      </p:sp>
      <p:sp>
        <p:nvSpPr>
          <p:cNvPr id="425" name="Shape 425"/>
          <p:cNvSpPr/>
          <p:nvPr>
            <p:ph type="body" sz="quarter" idx="1"/>
          </p:nvPr>
        </p:nvSpPr>
        <p:spPr>
          <a:xfrm>
            <a:off x="4351734" y="3518296"/>
            <a:ext cx="15680532" cy="607220"/>
          </a:xfrm>
          <a:prstGeom prst="rect">
            <a:avLst/>
          </a:prstGeom>
        </p:spPr>
        <p:txBody>
          <a:bodyPr/>
          <a:lstStyle>
            <a:lvl1pPr marL="0" indent="0">
              <a:spcBef>
                <a:spcPts val="2000"/>
              </a:spcBef>
              <a:buSzTx/>
              <a:buNone/>
              <a:defRPr sz="2400">
                <a:latin typeface="Helvetica Neue"/>
                <a:ea typeface="Helvetica Neue"/>
                <a:cs typeface="Helvetica Neue"/>
                <a:sym typeface="Helvetica Neue"/>
              </a:defRPr>
            </a:lvl1pPr>
            <a:lvl2pPr marL="1693333" indent="-931333">
              <a:spcBef>
                <a:spcPts val="2000"/>
              </a:spcBef>
              <a:defRPr sz="2400"/>
            </a:lvl2pPr>
            <a:lvl3pPr marL="2137833" indent="-931333">
              <a:spcBef>
                <a:spcPts val="2000"/>
              </a:spcBef>
              <a:defRPr sz="2400"/>
            </a:lvl3pPr>
            <a:lvl4pPr marL="2582333" indent="-931333">
              <a:spcBef>
                <a:spcPts val="2000"/>
              </a:spcBef>
              <a:defRPr sz="2400"/>
            </a:lvl4pPr>
            <a:lvl5pPr marL="3026833" indent="-931333">
              <a:spcBef>
                <a:spcPts val="2000"/>
              </a:spcBef>
              <a:defRPr sz="2400"/>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426" name="Shape 426"/>
          <p:cNvSpPr/>
          <p:nvPr>
            <p:ph type="sldNum" sz="quarter" idx="2"/>
          </p:nvPr>
        </p:nvSpPr>
        <p:spPr>
          <a:xfrm>
            <a:off x="22113326" y="13029048"/>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Summary">
    <p:spTree>
      <p:nvGrpSpPr>
        <p:cNvPr id="1" name=""/>
        <p:cNvGrpSpPr/>
        <p:nvPr/>
      </p:nvGrpSpPr>
      <p:grpSpPr>
        <a:xfrm>
          <a:off x="0" y="0"/>
          <a:ext cx="0" cy="0"/>
          <a:chOff x="0" y="0"/>
          <a:chExt cx="0" cy="0"/>
        </a:xfrm>
      </p:grpSpPr>
      <p:sp>
        <p:nvSpPr>
          <p:cNvPr id="39" name="Shape 39"/>
          <p:cNvSpPr/>
          <p:nvPr/>
        </p:nvSpPr>
        <p:spPr>
          <a:xfrm>
            <a:off x="-33011" y="12831141"/>
            <a:ext cx="24450021"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0" name="Shape 40"/>
          <p:cNvSpPr/>
          <p:nvPr>
            <p:ph type="body" sz="quarter" idx="13"/>
          </p:nvPr>
        </p:nvSpPr>
        <p:spPr>
          <a:xfrm>
            <a:off x="1163567" y="13026008"/>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43" name="Group 43">
            <a:hlinkClick r:id="" invalidUrl="" action="ppaction://hlinkshowjump?jump=nextslide" tgtFrame="" tooltip="" history="1" highlightClick="0" endSnd="0"/>
          </p:cNvPr>
          <p:cNvGrpSpPr/>
          <p:nvPr/>
        </p:nvGrpSpPr>
        <p:grpSpPr>
          <a:xfrm>
            <a:off x="22658496" y="12935719"/>
            <a:ext cx="434591" cy="589408"/>
            <a:chOff x="0" y="12334"/>
            <a:chExt cx="434590" cy="589407"/>
          </a:xfrm>
        </p:grpSpPr>
        <p:sp>
          <p:nvSpPr>
            <p:cNvPr id="41" name="Shape 41"/>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2" name="Shape 42"/>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46" name="Group 46">
            <a:hlinkClick r:id="" invalidUrl="" action="ppaction://hlinkshowjump?jump=previousslide" tgtFrame="" tooltip="" history="1" highlightClick="0" endSnd="0"/>
          </p:cNvPr>
          <p:cNvGrpSpPr/>
          <p:nvPr/>
        </p:nvGrpSpPr>
        <p:grpSpPr>
          <a:xfrm>
            <a:off x="21497636" y="12935719"/>
            <a:ext cx="428626" cy="589408"/>
            <a:chOff x="0" y="12334"/>
            <a:chExt cx="428625" cy="589407"/>
          </a:xfrm>
        </p:grpSpPr>
        <p:sp>
          <p:nvSpPr>
            <p:cNvPr id="44" name="Shape 44"/>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5" name="Shape 45"/>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47" name="Shape 47"/>
          <p:cNvSpPr/>
          <p:nvPr>
            <p:ph type="pic" sz="quarter" idx="14"/>
          </p:nvPr>
        </p:nvSpPr>
        <p:spPr>
          <a:xfrm>
            <a:off x="4333875" y="4089796"/>
            <a:ext cx="4929188" cy="5518548"/>
          </a:xfrm>
          <a:prstGeom prst="rect">
            <a:avLst/>
          </a:prstGeom>
        </p:spPr>
        <p:txBody>
          <a:bodyPr lIns="91439" tIns="45719" rIns="91439" bIns="45719" anchor="t"/>
          <a:lstStyle/>
          <a:p>
            <a:pPr/>
          </a:p>
        </p:txBody>
      </p:sp>
      <p:sp>
        <p:nvSpPr>
          <p:cNvPr id="48" name="Shape 48"/>
          <p:cNvSpPr/>
          <p:nvPr>
            <p:ph type="body" sz="quarter" idx="15"/>
          </p:nvPr>
        </p:nvSpPr>
        <p:spPr>
          <a:xfrm>
            <a:off x="9961795" y="4098726"/>
            <a:ext cx="1462041" cy="1768079"/>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01</a:t>
            </a:r>
          </a:p>
        </p:txBody>
      </p:sp>
      <p:sp>
        <p:nvSpPr>
          <p:cNvPr id="49" name="Shape 49"/>
          <p:cNvSpPr/>
          <p:nvPr>
            <p:ph type="body" sz="quarter" idx="16"/>
          </p:nvPr>
        </p:nvSpPr>
        <p:spPr>
          <a:xfrm>
            <a:off x="9926077" y="5956101"/>
            <a:ext cx="1462040" cy="1768079"/>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02</a:t>
            </a:r>
          </a:p>
        </p:txBody>
      </p:sp>
      <p:sp>
        <p:nvSpPr>
          <p:cNvPr id="50" name="Shape 50"/>
          <p:cNvSpPr/>
          <p:nvPr>
            <p:ph type="body" sz="quarter" idx="17"/>
          </p:nvPr>
        </p:nvSpPr>
        <p:spPr>
          <a:xfrm>
            <a:off x="9926077" y="7831335"/>
            <a:ext cx="1462040" cy="1768080"/>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03</a:t>
            </a:r>
          </a:p>
        </p:txBody>
      </p:sp>
      <p:sp>
        <p:nvSpPr>
          <p:cNvPr id="51" name="Shape 51"/>
          <p:cNvSpPr/>
          <p:nvPr>
            <p:ph type="body" sz="quarter" idx="18"/>
          </p:nvPr>
        </p:nvSpPr>
        <p:spPr>
          <a:xfrm>
            <a:off x="11429796" y="4232671"/>
            <a:ext cx="2817006" cy="535783"/>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52" name="Shape 52"/>
          <p:cNvSpPr/>
          <p:nvPr>
            <p:ph type="body" sz="quarter" idx="19"/>
          </p:nvPr>
        </p:nvSpPr>
        <p:spPr>
          <a:xfrm>
            <a:off x="11424046" y="4443892"/>
            <a:ext cx="3250408" cy="1506372"/>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53" name="Shape 53"/>
          <p:cNvSpPr/>
          <p:nvPr>
            <p:ph type="body" sz="quarter" idx="20"/>
          </p:nvPr>
        </p:nvSpPr>
        <p:spPr>
          <a:xfrm>
            <a:off x="11429796" y="6090046"/>
            <a:ext cx="2817006" cy="535783"/>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54" name="Shape 54"/>
          <p:cNvSpPr/>
          <p:nvPr>
            <p:ph type="body" sz="quarter" idx="21"/>
          </p:nvPr>
        </p:nvSpPr>
        <p:spPr>
          <a:xfrm>
            <a:off x="11424046" y="6301267"/>
            <a:ext cx="3250408" cy="1506372"/>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55" name="Shape 55"/>
          <p:cNvSpPr/>
          <p:nvPr>
            <p:ph type="body" sz="quarter" idx="22"/>
          </p:nvPr>
        </p:nvSpPr>
        <p:spPr>
          <a:xfrm>
            <a:off x="11429796" y="7965281"/>
            <a:ext cx="2817006" cy="535782"/>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56" name="Shape 56"/>
          <p:cNvSpPr/>
          <p:nvPr>
            <p:ph type="body" sz="quarter" idx="23"/>
          </p:nvPr>
        </p:nvSpPr>
        <p:spPr>
          <a:xfrm>
            <a:off x="11424046" y="8176502"/>
            <a:ext cx="3250408" cy="1506371"/>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57" name="Shape 57"/>
          <p:cNvSpPr/>
          <p:nvPr>
            <p:ph type="body" sz="quarter" idx="24"/>
          </p:nvPr>
        </p:nvSpPr>
        <p:spPr>
          <a:xfrm>
            <a:off x="15337467" y="4098726"/>
            <a:ext cx="1462041" cy="1768079"/>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04</a:t>
            </a:r>
          </a:p>
        </p:txBody>
      </p:sp>
      <p:sp>
        <p:nvSpPr>
          <p:cNvPr id="58" name="Shape 58"/>
          <p:cNvSpPr/>
          <p:nvPr>
            <p:ph type="body" sz="quarter" idx="25"/>
          </p:nvPr>
        </p:nvSpPr>
        <p:spPr>
          <a:xfrm>
            <a:off x="15301749" y="5956101"/>
            <a:ext cx="1462040" cy="1768079"/>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05</a:t>
            </a:r>
          </a:p>
        </p:txBody>
      </p:sp>
      <p:sp>
        <p:nvSpPr>
          <p:cNvPr id="59" name="Shape 59"/>
          <p:cNvSpPr/>
          <p:nvPr>
            <p:ph type="body" sz="quarter" idx="26"/>
          </p:nvPr>
        </p:nvSpPr>
        <p:spPr>
          <a:xfrm>
            <a:off x="15301749" y="7831335"/>
            <a:ext cx="1462040" cy="1768080"/>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06</a:t>
            </a:r>
          </a:p>
        </p:txBody>
      </p:sp>
      <p:sp>
        <p:nvSpPr>
          <p:cNvPr id="60" name="Shape 60"/>
          <p:cNvSpPr/>
          <p:nvPr>
            <p:ph type="body" sz="quarter" idx="27"/>
          </p:nvPr>
        </p:nvSpPr>
        <p:spPr>
          <a:xfrm>
            <a:off x="16805467" y="4232671"/>
            <a:ext cx="2817006" cy="535783"/>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61" name="Shape 61"/>
          <p:cNvSpPr/>
          <p:nvPr>
            <p:ph type="body" sz="quarter" idx="28"/>
          </p:nvPr>
        </p:nvSpPr>
        <p:spPr>
          <a:xfrm>
            <a:off x="16799718" y="4443892"/>
            <a:ext cx="3250407" cy="1506372"/>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62" name="Shape 62"/>
          <p:cNvSpPr/>
          <p:nvPr>
            <p:ph type="body" sz="quarter" idx="29"/>
          </p:nvPr>
        </p:nvSpPr>
        <p:spPr>
          <a:xfrm>
            <a:off x="16805467" y="6090046"/>
            <a:ext cx="2817006" cy="535783"/>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63" name="Shape 63"/>
          <p:cNvSpPr/>
          <p:nvPr>
            <p:ph type="body" sz="quarter" idx="30"/>
          </p:nvPr>
        </p:nvSpPr>
        <p:spPr>
          <a:xfrm>
            <a:off x="16799718" y="6301267"/>
            <a:ext cx="3250407" cy="1506372"/>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64" name="Shape 64"/>
          <p:cNvSpPr/>
          <p:nvPr>
            <p:ph type="body" sz="quarter" idx="31"/>
          </p:nvPr>
        </p:nvSpPr>
        <p:spPr>
          <a:xfrm>
            <a:off x="16805467" y="7965281"/>
            <a:ext cx="2817006" cy="535782"/>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65" name="Shape 65"/>
          <p:cNvSpPr/>
          <p:nvPr>
            <p:ph type="body" sz="quarter" idx="32"/>
          </p:nvPr>
        </p:nvSpPr>
        <p:spPr>
          <a:xfrm>
            <a:off x="16799718" y="8176502"/>
            <a:ext cx="3250407" cy="1506371"/>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66" name="Shape 66"/>
          <p:cNvSpPr/>
          <p:nvPr>
            <p:ph type="title"/>
          </p:nvPr>
        </p:nvSpPr>
        <p:spPr>
          <a:xfrm>
            <a:off x="4333875" y="1803796"/>
            <a:ext cx="15716250" cy="1696642"/>
          </a:xfrm>
          <a:prstGeom prst="rect">
            <a:avLst/>
          </a:prstGeom>
        </p:spPr>
        <p:txBody>
          <a:bodyPr/>
          <a:lstStyle>
            <a:lvl1pPr>
              <a:defRPr sz="9000">
                <a:solidFill>
                  <a:srgbClr val="232323"/>
                </a:solidFill>
              </a:defRPr>
            </a:lvl1pPr>
          </a:lstStyle>
          <a:p>
            <a:pPr/>
            <a:r>
              <a:t>Текст назви</a:t>
            </a:r>
          </a:p>
        </p:txBody>
      </p:sp>
      <p:sp>
        <p:nvSpPr>
          <p:cNvPr id="67" name="Shape 67"/>
          <p:cNvSpPr/>
          <p:nvPr>
            <p:ph type="sldNum" sz="quarter" idx="2"/>
          </p:nvPr>
        </p:nvSpPr>
        <p:spPr>
          <a:xfrm>
            <a:off x="22113326" y="13060759"/>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able">
    <p:spTree>
      <p:nvGrpSpPr>
        <p:cNvPr id="1" name=""/>
        <p:cNvGrpSpPr/>
        <p:nvPr/>
      </p:nvGrpSpPr>
      <p:grpSpPr>
        <a:xfrm>
          <a:off x="0" y="0"/>
          <a:ext cx="0" cy="0"/>
          <a:chOff x="0" y="0"/>
          <a:chExt cx="0" cy="0"/>
        </a:xfrm>
      </p:grpSpPr>
      <p:graphicFrame>
        <p:nvGraphicFramePr>
          <p:cNvPr id="433" name="Table 433"/>
          <p:cNvGraphicFramePr/>
          <p:nvPr/>
        </p:nvGraphicFramePr>
        <p:xfrm>
          <a:off x="4351734" y="5132616"/>
          <a:ext cx="15662674" cy="4964908"/>
        </p:xfrm>
        <a:graphic xmlns:a="http://schemas.openxmlformats.org/drawingml/2006/main">
          <a:graphicData uri="http://schemas.openxmlformats.org/drawingml/2006/table">
            <a:tbl>
              <a:tblPr firstCol="1" firstRow="1" lastCol="0" lastRow="1" bandCol="0" bandRow="0" rtl="0">
                <a:tableStyleId>{4C3C2611-4C71-4FC5-86AE-919BDF0F9419}</a:tableStyleId>
              </a:tblPr>
              <a:tblGrid>
                <a:gridCol w="2608328"/>
                <a:gridCol w="2608328"/>
                <a:gridCol w="2608328"/>
                <a:gridCol w="2608328"/>
                <a:gridCol w="2608328"/>
                <a:gridCol w="2608328"/>
              </a:tblGrid>
              <a:tr h="827514">
                <a:tc>
                  <a:txBody>
                    <a:bodyPr/>
                    <a:lstStyle/>
                    <a:p>
                      <a:pPr defTabSz="914400">
                        <a:tabLst>
                          <a:tab pos="647700" algn="l"/>
                        </a:tabLst>
                        <a:defRPr b="0" cap="none" spc="0" sz="3200">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solidFill>
                      <a:srgbClr val="232323"/>
                    </a:solidFill>
                  </a:tcPr>
                </a:tc>
                <a:tc>
                  <a:txBody>
                    <a:bodyPr/>
                    <a:lstStyle/>
                    <a:p>
                      <a:pPr defTabSz="914400">
                        <a:tabLst>
                          <a:tab pos="647700" algn="l"/>
                        </a:tabLst>
                        <a:defRPr b="0" cap="none" spc="0" sz="3200">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solidFill>
                      <a:srgbClr val="232323"/>
                    </a:solidFill>
                  </a:tcPr>
                </a:tc>
                <a:tc>
                  <a:txBody>
                    <a:bodyPr/>
                    <a:lstStyle/>
                    <a:p>
                      <a:pPr defTabSz="914400">
                        <a:tabLst>
                          <a:tab pos="647700" algn="l"/>
                        </a:tabLst>
                        <a:defRPr b="0" cap="none" spc="0" sz="3200">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solidFill>
                      <a:srgbClr val="232323"/>
                    </a:solidFill>
                  </a:tcPr>
                </a:tc>
                <a:tc>
                  <a:txBody>
                    <a:bodyPr/>
                    <a:lstStyle/>
                    <a:p>
                      <a:pPr defTabSz="914400">
                        <a:tabLst>
                          <a:tab pos="647700" algn="l"/>
                        </a:tabLst>
                        <a:defRPr b="0" cap="none" spc="0" sz="3200">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solidFill>
                      <a:srgbClr val="232323"/>
                    </a:solidFill>
                  </a:tcPr>
                </a:tc>
                <a:tc>
                  <a:txBody>
                    <a:bodyPr/>
                    <a:lstStyle/>
                    <a:p>
                      <a:pPr defTabSz="914400">
                        <a:tabLst>
                          <a:tab pos="647700" algn="l"/>
                        </a:tabLst>
                        <a:defRPr b="0" cap="none" spc="0" sz="3200">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solidFill>
                      <a:srgbClr val="232323"/>
                    </a:solidFill>
                  </a:tcPr>
                </a:tc>
                <a:tc>
                  <a:txBody>
                    <a:bodyPr/>
                    <a:lstStyle/>
                    <a:p>
                      <a:pPr defTabSz="914400">
                        <a:tabLst>
                          <a:tab pos="647700" algn="l"/>
                        </a:tabLst>
                        <a:defRPr b="0" cap="none" spc="0" sz="3200">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solidFill>
                      <a:srgbClr val="232323"/>
                    </a:solidFill>
                  </a:tcPr>
                </a:tc>
              </a:tr>
              <a:tr h="1031173">
                <a:tc>
                  <a:txBody>
                    <a:bodyPr/>
                    <a:lstStyle/>
                    <a:p>
                      <a:pPr defTabSz="914400">
                        <a:tabLst>
                          <a:tab pos="647700" algn="l"/>
                        </a:tabLst>
                        <a:defRPr b="0"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r>
              <a:tr h="1031173">
                <a:tc>
                  <a:txBody>
                    <a:bodyPr/>
                    <a:lstStyle/>
                    <a:p>
                      <a:pPr defTabSz="914400">
                        <a:tabLst>
                          <a:tab pos="647700" algn="l"/>
                        </a:tabLst>
                        <a:defRPr b="0"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12700">
                      <a:solidFill>
                        <a:srgbClr val="232323"/>
                      </a:solidFill>
                      <a:miter lim="400000"/>
                    </a:lnB>
                    <a:noFill/>
                  </a:tcPr>
                </a:tc>
              </a:tr>
              <a:tr h="1031173">
                <a:tc>
                  <a:txBody>
                    <a:bodyPr/>
                    <a:lstStyle/>
                    <a:p>
                      <a:pPr defTabSz="914400">
                        <a:tabLst>
                          <a:tab pos="647700" algn="l"/>
                        </a:tabLst>
                        <a:defRPr b="0"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254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254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254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254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254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12700">
                      <a:solidFill>
                        <a:srgbClr val="232323"/>
                      </a:solidFill>
                      <a:miter lim="400000"/>
                    </a:lnT>
                    <a:lnB w="25400">
                      <a:solidFill>
                        <a:srgbClr val="232323"/>
                      </a:solidFill>
                      <a:miter lim="400000"/>
                    </a:lnB>
                    <a:noFill/>
                  </a:tcPr>
                </a:tc>
              </a:tr>
              <a:tr h="1031173">
                <a:tc>
                  <a:txBody>
                    <a:bodyPr/>
                    <a:lstStyle/>
                    <a:p>
                      <a:pPr defTabSz="914400">
                        <a:tabLst>
                          <a:tab pos="647700" algn="l"/>
                        </a:tabLst>
                        <a:defRPr b="0"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254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254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254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254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25400">
                      <a:solidFill>
                        <a:srgbClr val="232323"/>
                      </a:solidFill>
                      <a:miter lim="400000"/>
                    </a:lnT>
                    <a:lnB w="12700">
                      <a:solidFill>
                        <a:srgbClr val="232323"/>
                      </a:solidFill>
                      <a:miter lim="400000"/>
                    </a:lnB>
                    <a:noFill/>
                  </a:tcPr>
                </a:tc>
                <a:tc>
                  <a:txBody>
                    <a:bodyPr/>
                    <a:lstStyle/>
                    <a:p>
                      <a:pPr defTabSz="914400">
                        <a:tabLst>
                          <a:tab pos="647700" algn="l"/>
                        </a:tabLst>
                        <a:defRPr cap="none" spc="0" sz="2400">
                          <a:solidFill>
                            <a:srgbClr val="232323"/>
                          </a:solidFill>
                          <a:latin typeface="Helvetica Neue"/>
                          <a:ea typeface="Helvetica Neue"/>
                          <a:cs typeface="Helvetica Neue"/>
                        </a:defRPr>
                      </a:pPr>
                    </a:p>
                  </a:txBody>
                  <a:tcPr marL="63500" marR="63500" marT="63500" marB="63500" anchor="ctr" anchorCtr="0" horzOverflow="overflow">
                    <a:lnL w="12700">
                      <a:solidFill>
                        <a:srgbClr val="232323"/>
                      </a:solidFill>
                      <a:miter lim="400000"/>
                    </a:lnL>
                    <a:lnR w="12700">
                      <a:solidFill>
                        <a:srgbClr val="232323"/>
                      </a:solidFill>
                      <a:miter lim="400000"/>
                    </a:lnR>
                    <a:lnT w="25400">
                      <a:solidFill>
                        <a:srgbClr val="232323"/>
                      </a:solidFill>
                      <a:miter lim="400000"/>
                    </a:lnT>
                    <a:lnB w="12700">
                      <a:solidFill>
                        <a:srgbClr val="232323"/>
                      </a:solidFill>
                      <a:miter lim="400000"/>
                    </a:lnB>
                    <a:noFill/>
                  </a:tcPr>
                </a:tc>
              </a:tr>
            </a:tbl>
          </a:graphicData>
        </a:graphic>
      </p:graphicFrame>
      <p:sp>
        <p:nvSpPr>
          <p:cNvPr id="434" name="Shape 434"/>
          <p:cNvSpPr/>
          <p:nvPr/>
        </p:nvSpPr>
        <p:spPr>
          <a:xfrm>
            <a:off x="-11004" y="12834137"/>
            <a:ext cx="24406007"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35" name="Shape 435"/>
          <p:cNvSpPr/>
          <p:nvPr>
            <p:ph type="body" sz="quarter" idx="13"/>
          </p:nvPr>
        </p:nvSpPr>
        <p:spPr>
          <a:xfrm>
            <a:off x="1185574" y="13029003"/>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438" name="Group 438">
            <a:hlinkClick r:id="" invalidUrl="" action="ppaction://hlinkshowjump?jump=nextslide" tgtFrame="" tooltip="" history="1" highlightClick="0" endSnd="0"/>
          </p:cNvPr>
          <p:cNvGrpSpPr/>
          <p:nvPr/>
        </p:nvGrpSpPr>
        <p:grpSpPr>
          <a:xfrm>
            <a:off x="22658496" y="12926015"/>
            <a:ext cx="434591" cy="589408"/>
            <a:chOff x="0" y="12334"/>
            <a:chExt cx="434590" cy="589407"/>
          </a:xfrm>
        </p:grpSpPr>
        <p:sp>
          <p:nvSpPr>
            <p:cNvPr id="436" name="Shape 436"/>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37" name="Shape 437"/>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441" name="Group 441">
            <a:hlinkClick r:id="" invalidUrl="" action="ppaction://hlinkshowjump?jump=previousslide" tgtFrame="" tooltip="" history="1" highlightClick="0" endSnd="0"/>
          </p:cNvPr>
          <p:cNvGrpSpPr/>
          <p:nvPr/>
        </p:nvGrpSpPr>
        <p:grpSpPr>
          <a:xfrm>
            <a:off x="21497636" y="12926015"/>
            <a:ext cx="428626" cy="589408"/>
            <a:chOff x="0" y="12334"/>
            <a:chExt cx="428625" cy="589407"/>
          </a:xfrm>
        </p:grpSpPr>
        <p:sp>
          <p:nvSpPr>
            <p:cNvPr id="439" name="Shape 439"/>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40" name="Shape 440"/>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442" name="Shape 442"/>
          <p:cNvSpPr/>
          <p:nvPr>
            <p:ph type="title"/>
          </p:nvPr>
        </p:nvSpPr>
        <p:spPr>
          <a:xfrm>
            <a:off x="4351734" y="2411015"/>
            <a:ext cx="15680532" cy="1410892"/>
          </a:xfrm>
          <a:prstGeom prst="rect">
            <a:avLst/>
          </a:prstGeom>
        </p:spPr>
        <p:txBody>
          <a:bodyPr/>
          <a:lstStyle>
            <a:lvl1pPr>
              <a:defRPr sz="9000"/>
            </a:lvl1pPr>
          </a:lstStyle>
          <a:p>
            <a:pPr/>
            <a:r>
              <a:t>Текст назви</a:t>
            </a:r>
          </a:p>
        </p:txBody>
      </p:sp>
      <p:sp>
        <p:nvSpPr>
          <p:cNvPr id="443" name="Shape 443"/>
          <p:cNvSpPr/>
          <p:nvPr>
            <p:ph type="body" sz="quarter" idx="1"/>
          </p:nvPr>
        </p:nvSpPr>
        <p:spPr>
          <a:xfrm>
            <a:off x="4351734" y="3834606"/>
            <a:ext cx="15680532" cy="589408"/>
          </a:xfrm>
          <a:prstGeom prst="rect">
            <a:avLst/>
          </a:prstGeom>
        </p:spPr>
        <p:txBody>
          <a:bodyPr/>
          <a:lstStyle>
            <a:lvl1pPr marL="0" indent="0">
              <a:spcBef>
                <a:spcPts val="0"/>
              </a:spcBef>
              <a:buSzTx/>
              <a:buNone/>
              <a:defRPr sz="2400">
                <a:latin typeface="Helvetica Neue"/>
                <a:ea typeface="Helvetica Neue"/>
                <a:cs typeface="Helvetica Neue"/>
                <a:sym typeface="Helvetica Neue"/>
              </a:defRPr>
            </a:lvl1pPr>
            <a:lvl2pPr marL="0" indent="0">
              <a:spcBef>
                <a:spcPts val="0"/>
              </a:spcBef>
              <a:buSzTx/>
              <a:buNone/>
              <a:defRPr sz="2400">
                <a:latin typeface="Helvetica Neue"/>
                <a:ea typeface="Helvetica Neue"/>
                <a:cs typeface="Helvetica Neue"/>
                <a:sym typeface="Helvetica Neue"/>
              </a:defRPr>
            </a:lvl2pPr>
            <a:lvl3pPr marL="0" indent="0">
              <a:spcBef>
                <a:spcPts val="0"/>
              </a:spcBef>
              <a:buSzTx/>
              <a:buNone/>
              <a:defRPr sz="2400">
                <a:latin typeface="Helvetica Neue"/>
                <a:ea typeface="Helvetica Neue"/>
                <a:cs typeface="Helvetica Neue"/>
                <a:sym typeface="Helvetica Neue"/>
              </a:defRPr>
            </a:lvl3pPr>
            <a:lvl4pPr marL="0" indent="0">
              <a:spcBef>
                <a:spcPts val="0"/>
              </a:spcBef>
              <a:buSzTx/>
              <a:buNone/>
              <a:defRPr sz="2400">
                <a:latin typeface="Helvetica Neue"/>
                <a:ea typeface="Helvetica Neue"/>
                <a:cs typeface="Helvetica Neue"/>
                <a:sym typeface="Helvetica Neue"/>
              </a:defRPr>
            </a:lvl4pPr>
            <a:lvl5pPr marL="0" indent="0">
              <a:spcBef>
                <a:spcPts val="0"/>
              </a:spcBef>
              <a:buSzTx/>
              <a:buNone/>
              <a:defRPr sz="2400">
                <a:latin typeface="Helvetica Neue"/>
                <a:ea typeface="Helvetica Neue"/>
                <a:cs typeface="Helvetica Neue"/>
                <a:sym typeface="Helvetica Neue"/>
              </a:defRPr>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444" name="Shape 444"/>
          <p:cNvSpPr/>
          <p:nvPr>
            <p:ph type="sldNum" sz="quarter" idx="2"/>
          </p:nvPr>
        </p:nvSpPr>
        <p:spPr>
          <a:xfrm>
            <a:off x="22113326" y="13051054"/>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About Us">
    <p:spTree>
      <p:nvGrpSpPr>
        <p:cNvPr id="1" name=""/>
        <p:cNvGrpSpPr/>
        <p:nvPr/>
      </p:nvGrpSpPr>
      <p:grpSpPr>
        <a:xfrm>
          <a:off x="0" y="0"/>
          <a:ext cx="0" cy="0"/>
          <a:chOff x="0" y="0"/>
          <a:chExt cx="0" cy="0"/>
        </a:xfrm>
      </p:grpSpPr>
      <p:sp>
        <p:nvSpPr>
          <p:cNvPr id="74" name="Shape 74"/>
          <p:cNvSpPr/>
          <p:nvPr>
            <p:ph type="body" sz="quarter" idx="13"/>
          </p:nvPr>
        </p:nvSpPr>
        <p:spPr>
          <a:xfrm>
            <a:off x="4333875" y="6170414"/>
            <a:ext cx="13608844" cy="2875360"/>
          </a:xfrm>
          <a:prstGeom prst="rect">
            <a:avLst/>
          </a:prstGeom>
        </p:spPr>
        <p:txBody>
          <a:bodyPr>
            <a:spAutoFit/>
          </a:bodyPr>
          <a:lstStyle>
            <a:lvl1pPr marL="0" indent="0" algn="just">
              <a:lnSpc>
                <a:spcPts val="4200"/>
              </a:lnSpc>
              <a:spcBef>
                <a:spcPts val="0"/>
              </a:spcBef>
              <a:buSzTx/>
              <a:buNone/>
              <a:defRPr cap="all" spc="-240" sz="24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a:t>
            </a:r>
          </a:p>
        </p:txBody>
      </p:sp>
      <p:sp>
        <p:nvSpPr>
          <p:cNvPr id="75" name="Shape 75"/>
          <p:cNvSpPr/>
          <p:nvPr>
            <p:ph type="body" sz="quarter" idx="14"/>
          </p:nvPr>
        </p:nvSpPr>
        <p:spPr>
          <a:xfrm>
            <a:off x="4333875" y="5482828"/>
            <a:ext cx="13608844" cy="535782"/>
          </a:xfrm>
          <a:prstGeom prst="rect">
            <a:avLst/>
          </a:prstGeom>
        </p:spPr>
        <p:txBody>
          <a:bodyPr>
            <a:spAutoFit/>
          </a:bodyPr>
          <a:lstStyle>
            <a:lvl1pPr marL="0" indent="0" algn="just">
              <a:lnSpc>
                <a:spcPts val="4200"/>
              </a:lnSpc>
              <a:spcBef>
                <a:spcPts val="0"/>
              </a:spcBef>
              <a:buSzTx/>
              <a:buNone/>
              <a:defRPr b="1" cap="all" spc="-240" sz="2400">
                <a:solidFill>
                  <a:srgbClr val="232323"/>
                </a:solidFill>
                <a:latin typeface="Helvetica Neue"/>
                <a:ea typeface="Helvetica Neue"/>
                <a:cs typeface="Helvetica Neue"/>
                <a:sym typeface="Helvetica Neue"/>
              </a:defRPr>
            </a:lvl1pPr>
          </a:lstStyle>
          <a:p>
            <a:pPr/>
            <a:r>
              <a:t>Perspiciatis unde omnis iste natus error sit voluptatem accusantium.</a:t>
            </a:r>
          </a:p>
        </p:txBody>
      </p:sp>
      <p:sp>
        <p:nvSpPr>
          <p:cNvPr id="76" name="Shape 76"/>
          <p:cNvSpPr/>
          <p:nvPr/>
        </p:nvSpPr>
        <p:spPr>
          <a:xfrm>
            <a:off x="-33011" y="12856144"/>
            <a:ext cx="24450021" cy="875111"/>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7" name="Shape 77"/>
          <p:cNvSpPr/>
          <p:nvPr>
            <p:ph type="body" sz="quarter" idx="15"/>
          </p:nvPr>
        </p:nvSpPr>
        <p:spPr>
          <a:xfrm>
            <a:off x="1163567" y="13051011"/>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80" name="Group 80">
            <a:hlinkClick r:id="" invalidUrl="" action="ppaction://hlinkshowjump?jump=nextslide" tgtFrame="" tooltip="" history="1" highlightClick="0" endSnd="0"/>
          </p:cNvPr>
          <p:cNvGrpSpPr/>
          <p:nvPr/>
        </p:nvGrpSpPr>
        <p:grpSpPr>
          <a:xfrm>
            <a:off x="22658496" y="12948022"/>
            <a:ext cx="434591" cy="589408"/>
            <a:chOff x="0" y="12334"/>
            <a:chExt cx="434590" cy="589407"/>
          </a:xfrm>
        </p:grpSpPr>
        <p:sp>
          <p:nvSpPr>
            <p:cNvPr id="78" name="Shape 78"/>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 name="Shape 79"/>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83" name="Group 83">
            <a:hlinkClick r:id="" invalidUrl="" action="ppaction://hlinkshowjump?jump=previousslide" tgtFrame="" tooltip="" history="1" highlightClick="0" endSnd="0"/>
          </p:cNvPr>
          <p:cNvGrpSpPr/>
          <p:nvPr/>
        </p:nvGrpSpPr>
        <p:grpSpPr>
          <a:xfrm>
            <a:off x="21497636" y="12948022"/>
            <a:ext cx="428626" cy="589408"/>
            <a:chOff x="0" y="12334"/>
            <a:chExt cx="428625" cy="589407"/>
          </a:xfrm>
        </p:grpSpPr>
        <p:sp>
          <p:nvSpPr>
            <p:cNvPr id="81" name="Shape 81"/>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2" name="Shape 82"/>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84" name="Shape 84"/>
          <p:cNvSpPr/>
          <p:nvPr>
            <p:ph type="title"/>
          </p:nvPr>
        </p:nvSpPr>
        <p:spPr>
          <a:xfrm>
            <a:off x="4351734" y="3375421"/>
            <a:ext cx="13608845" cy="1535908"/>
          </a:xfrm>
          <a:prstGeom prst="rect">
            <a:avLst/>
          </a:prstGeom>
        </p:spPr>
        <p:txBody>
          <a:bodyPr/>
          <a:lstStyle>
            <a:lvl1pPr>
              <a:defRPr sz="9000">
                <a:solidFill>
                  <a:srgbClr val="232323"/>
                </a:solidFill>
              </a:defRPr>
            </a:lvl1pPr>
          </a:lstStyle>
          <a:p>
            <a:pPr/>
            <a:r>
              <a:t>Текст назви</a:t>
            </a:r>
          </a:p>
        </p:txBody>
      </p:sp>
      <p:sp>
        <p:nvSpPr>
          <p:cNvPr id="85" name="Shape 85"/>
          <p:cNvSpPr/>
          <p:nvPr>
            <p:ph type="sldNum" sz="quarter" idx="2"/>
          </p:nvPr>
        </p:nvSpPr>
        <p:spPr>
          <a:xfrm>
            <a:off x="22113326" y="13073062"/>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Milestones">
    <p:spTree>
      <p:nvGrpSpPr>
        <p:cNvPr id="1" name=""/>
        <p:cNvGrpSpPr/>
        <p:nvPr/>
      </p:nvGrpSpPr>
      <p:grpSpPr>
        <a:xfrm>
          <a:off x="0" y="0"/>
          <a:ext cx="0" cy="0"/>
          <a:chOff x="0" y="0"/>
          <a:chExt cx="0" cy="0"/>
        </a:xfrm>
      </p:grpSpPr>
      <p:sp>
        <p:nvSpPr>
          <p:cNvPr id="92" name="Shape 92"/>
          <p:cNvSpPr/>
          <p:nvPr/>
        </p:nvSpPr>
        <p:spPr>
          <a:xfrm>
            <a:off x="-11004" y="12840890"/>
            <a:ext cx="24395679"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3" name="Shape 93"/>
          <p:cNvSpPr/>
          <p:nvPr>
            <p:ph type="body" sz="quarter" idx="13"/>
          </p:nvPr>
        </p:nvSpPr>
        <p:spPr>
          <a:xfrm>
            <a:off x="1185574" y="13035756"/>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96" name="Group 96">
            <a:hlinkClick r:id="" invalidUrl="" action="ppaction://hlinkshowjump?jump=nextslide" tgtFrame="" tooltip="" history="1" highlightClick="0" endSnd="0"/>
          </p:cNvPr>
          <p:cNvGrpSpPr/>
          <p:nvPr/>
        </p:nvGrpSpPr>
        <p:grpSpPr>
          <a:xfrm>
            <a:off x="22658496" y="12912304"/>
            <a:ext cx="434591" cy="589408"/>
            <a:chOff x="0" y="12334"/>
            <a:chExt cx="434590" cy="589407"/>
          </a:xfrm>
        </p:grpSpPr>
        <p:sp>
          <p:nvSpPr>
            <p:cNvPr id="94" name="Shape 94"/>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5" name="Shape 95"/>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99" name="Group 99">
            <a:hlinkClick r:id="" invalidUrl="" action="ppaction://hlinkshowjump?jump=previousslide" tgtFrame="" tooltip="" history="1" highlightClick="0" endSnd="0"/>
          </p:cNvPr>
          <p:cNvGrpSpPr/>
          <p:nvPr/>
        </p:nvGrpSpPr>
        <p:grpSpPr>
          <a:xfrm>
            <a:off x="21497636" y="12912304"/>
            <a:ext cx="428626" cy="589408"/>
            <a:chOff x="0" y="12334"/>
            <a:chExt cx="428625" cy="589407"/>
          </a:xfrm>
        </p:grpSpPr>
        <p:sp>
          <p:nvSpPr>
            <p:cNvPr id="97" name="Shape 97"/>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8" name="Shape 98"/>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100" name="Shape 100"/>
          <p:cNvSpPr/>
          <p:nvPr/>
        </p:nvSpPr>
        <p:spPr>
          <a:xfrm>
            <a:off x="4351730" y="6830426"/>
            <a:ext cx="15672912" cy="3"/>
          </a:xfrm>
          <a:prstGeom prst="line">
            <a:avLst/>
          </a:prstGeom>
          <a:ln w="25400">
            <a:solidFill>
              <a:srgbClr val="000000"/>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101" name="Shape 101"/>
          <p:cNvSpPr/>
          <p:nvPr/>
        </p:nvSpPr>
        <p:spPr>
          <a:xfrm flipV="1">
            <a:off x="4364430" y="6841161"/>
            <a:ext cx="3" cy="665585"/>
          </a:xfrm>
          <a:prstGeom prst="line">
            <a:avLst/>
          </a:prstGeom>
          <a:ln w="25400">
            <a:solidFill>
              <a:srgbClr val="000000"/>
            </a:solidFill>
            <a:miter lim="400000"/>
            <a:headEnd type="oval"/>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102" name="Shape 102"/>
          <p:cNvSpPr/>
          <p:nvPr>
            <p:ph type="body" sz="quarter" idx="14"/>
          </p:nvPr>
        </p:nvSpPr>
        <p:spPr>
          <a:xfrm>
            <a:off x="4696812" y="7197328"/>
            <a:ext cx="2817006" cy="535782"/>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103" name="Shape 103"/>
          <p:cNvSpPr/>
          <p:nvPr>
            <p:ph type="body" sz="quarter" idx="15"/>
          </p:nvPr>
        </p:nvSpPr>
        <p:spPr>
          <a:xfrm>
            <a:off x="4691062" y="7408549"/>
            <a:ext cx="3250407" cy="1506371"/>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104" name="Shape 104"/>
          <p:cNvSpPr/>
          <p:nvPr/>
        </p:nvSpPr>
        <p:spPr>
          <a:xfrm flipV="1">
            <a:off x="8329211" y="6841161"/>
            <a:ext cx="3" cy="665585"/>
          </a:xfrm>
          <a:prstGeom prst="line">
            <a:avLst/>
          </a:prstGeom>
          <a:ln w="25400">
            <a:solidFill>
              <a:srgbClr val="000000"/>
            </a:solidFill>
            <a:miter lim="400000"/>
            <a:headEnd type="oval"/>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105" name="Shape 105"/>
          <p:cNvSpPr/>
          <p:nvPr>
            <p:ph type="body" sz="quarter" idx="16"/>
          </p:nvPr>
        </p:nvSpPr>
        <p:spPr>
          <a:xfrm>
            <a:off x="8661593" y="7197328"/>
            <a:ext cx="2817006" cy="535782"/>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106" name="Shape 106"/>
          <p:cNvSpPr/>
          <p:nvPr>
            <p:ph type="body" sz="quarter" idx="17"/>
          </p:nvPr>
        </p:nvSpPr>
        <p:spPr>
          <a:xfrm>
            <a:off x="8655843" y="7408549"/>
            <a:ext cx="3250407" cy="1506371"/>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107" name="Shape 107"/>
          <p:cNvSpPr/>
          <p:nvPr/>
        </p:nvSpPr>
        <p:spPr>
          <a:xfrm flipV="1">
            <a:off x="12222555" y="6841161"/>
            <a:ext cx="3" cy="665585"/>
          </a:xfrm>
          <a:prstGeom prst="line">
            <a:avLst/>
          </a:prstGeom>
          <a:ln w="25400">
            <a:solidFill>
              <a:srgbClr val="000000"/>
            </a:solidFill>
            <a:miter lim="400000"/>
            <a:headEnd type="oval"/>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108" name="Shape 108"/>
          <p:cNvSpPr/>
          <p:nvPr>
            <p:ph type="body" sz="quarter" idx="18"/>
          </p:nvPr>
        </p:nvSpPr>
        <p:spPr>
          <a:xfrm>
            <a:off x="12554936" y="7197328"/>
            <a:ext cx="2817007" cy="535782"/>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109" name="Shape 109"/>
          <p:cNvSpPr/>
          <p:nvPr>
            <p:ph type="body" sz="quarter" idx="19"/>
          </p:nvPr>
        </p:nvSpPr>
        <p:spPr>
          <a:xfrm>
            <a:off x="12549187" y="7408549"/>
            <a:ext cx="3250407" cy="1506371"/>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110" name="Shape 110"/>
          <p:cNvSpPr/>
          <p:nvPr/>
        </p:nvSpPr>
        <p:spPr>
          <a:xfrm flipV="1">
            <a:off x="16187336" y="6841161"/>
            <a:ext cx="3" cy="665585"/>
          </a:xfrm>
          <a:prstGeom prst="line">
            <a:avLst/>
          </a:prstGeom>
          <a:ln w="25400">
            <a:solidFill>
              <a:srgbClr val="000000"/>
            </a:solidFill>
            <a:miter lim="400000"/>
            <a:headEnd type="oval"/>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111" name="Shape 111"/>
          <p:cNvSpPr/>
          <p:nvPr>
            <p:ph type="body" sz="quarter" idx="20"/>
          </p:nvPr>
        </p:nvSpPr>
        <p:spPr>
          <a:xfrm>
            <a:off x="16519717" y="7197328"/>
            <a:ext cx="2817006" cy="535782"/>
          </a:xfrm>
          <a:prstGeom prst="rect">
            <a:avLst/>
          </a:prstGeom>
        </p:spPr>
        <p:txBody>
          <a:bodyPr wrap="none">
            <a:spAutoFit/>
          </a:bodyPr>
          <a:lstStyle>
            <a:lvl1pPr marL="0" indent="0" algn="just">
              <a:lnSpc>
                <a:spcPts val="4200"/>
              </a:lnSpc>
              <a:spcBef>
                <a:spcPts val="0"/>
              </a:spcBef>
              <a:buSzTx/>
              <a:buNone/>
              <a:defRPr cap="all" spc="-240" sz="2400">
                <a:solidFill>
                  <a:srgbClr val="232323"/>
                </a:solidFill>
                <a:latin typeface="Helvetica Neue Medium"/>
                <a:ea typeface="Helvetica Neue Medium"/>
                <a:cs typeface="Helvetica Neue Medium"/>
                <a:sym typeface="Helvetica Neue Medium"/>
              </a:defRPr>
            </a:lvl1pPr>
          </a:lstStyle>
          <a:p>
            <a:pPr/>
            <a:r>
              <a:t>Perspiciatis unde.</a:t>
            </a:r>
          </a:p>
        </p:txBody>
      </p:sp>
      <p:sp>
        <p:nvSpPr>
          <p:cNvPr id="112" name="Shape 112"/>
          <p:cNvSpPr/>
          <p:nvPr>
            <p:ph type="body" sz="quarter" idx="21"/>
          </p:nvPr>
        </p:nvSpPr>
        <p:spPr>
          <a:xfrm>
            <a:off x="16513968" y="7408549"/>
            <a:ext cx="3250407" cy="1506371"/>
          </a:xfrm>
          <a:prstGeom prst="rect">
            <a:avLst/>
          </a:prstGeom>
        </p:spPr>
        <p:txBody>
          <a:bodyPr>
            <a:spAutoFit/>
          </a:bodyPr>
          <a:lstStyle>
            <a:lvl1pPr marL="0" indent="0" algn="just">
              <a:lnSpc>
                <a:spcPts val="4000"/>
              </a:lnSpc>
              <a:spcBef>
                <a:spcPts val="0"/>
              </a:spcBef>
              <a:buSzTx/>
              <a:buNone/>
              <a:defRPr cap="all" spc="-220" sz="22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a:t>
            </a:r>
          </a:p>
        </p:txBody>
      </p:sp>
      <p:sp>
        <p:nvSpPr>
          <p:cNvPr id="113" name="Shape 113"/>
          <p:cNvSpPr/>
          <p:nvPr/>
        </p:nvSpPr>
        <p:spPr>
          <a:xfrm flipV="1">
            <a:off x="20009242" y="6841161"/>
            <a:ext cx="4" cy="665585"/>
          </a:xfrm>
          <a:prstGeom prst="line">
            <a:avLst/>
          </a:prstGeom>
          <a:ln w="25400">
            <a:solidFill>
              <a:srgbClr val="000000"/>
            </a:solidFill>
            <a:miter lim="400000"/>
            <a:headEnd type="oval"/>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114" name="Shape 114"/>
          <p:cNvSpPr/>
          <p:nvPr>
            <p:ph type="body" sz="quarter" idx="22"/>
          </p:nvPr>
        </p:nvSpPr>
        <p:spPr>
          <a:xfrm>
            <a:off x="5586249" y="5027414"/>
            <a:ext cx="1462040" cy="1768079"/>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01</a:t>
            </a:r>
          </a:p>
        </p:txBody>
      </p:sp>
      <p:sp>
        <p:nvSpPr>
          <p:cNvPr id="115" name="Shape 115"/>
          <p:cNvSpPr/>
          <p:nvPr>
            <p:ph type="body" sz="quarter" idx="23"/>
          </p:nvPr>
        </p:nvSpPr>
        <p:spPr>
          <a:xfrm>
            <a:off x="9551030" y="5027414"/>
            <a:ext cx="1462040" cy="1768079"/>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02</a:t>
            </a:r>
          </a:p>
        </p:txBody>
      </p:sp>
      <p:sp>
        <p:nvSpPr>
          <p:cNvPr id="116" name="Shape 116"/>
          <p:cNvSpPr/>
          <p:nvPr>
            <p:ph type="body" sz="quarter" idx="24"/>
          </p:nvPr>
        </p:nvSpPr>
        <p:spPr>
          <a:xfrm>
            <a:off x="13444374" y="5027414"/>
            <a:ext cx="1462040" cy="1768079"/>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03</a:t>
            </a:r>
          </a:p>
        </p:txBody>
      </p:sp>
      <p:sp>
        <p:nvSpPr>
          <p:cNvPr id="117" name="Shape 117"/>
          <p:cNvSpPr/>
          <p:nvPr>
            <p:ph type="body" sz="quarter" idx="25"/>
          </p:nvPr>
        </p:nvSpPr>
        <p:spPr>
          <a:xfrm>
            <a:off x="17409155" y="5027414"/>
            <a:ext cx="1462040" cy="1768079"/>
          </a:xfrm>
          <a:prstGeom prst="rect">
            <a:avLst/>
          </a:prstGeom>
        </p:spPr>
        <p:txBody>
          <a:bodyPr wrap="none">
            <a:spAutoFit/>
          </a:bodyPr>
          <a:lstStyle>
            <a:lvl1pPr marL="0" indent="0" algn="ctr">
              <a:spcBef>
                <a:spcPts val="0"/>
              </a:spcBef>
              <a:buSzTx/>
              <a:buNone/>
              <a:defRPr b="1" cap="all" spc="-1000" sz="10000">
                <a:solidFill>
                  <a:srgbClr val="232323"/>
                </a:solidFill>
                <a:latin typeface="Didot"/>
                <a:ea typeface="Didot"/>
                <a:cs typeface="Didot"/>
                <a:sym typeface="Didot"/>
              </a:defRPr>
            </a:lvl1pPr>
          </a:lstStyle>
          <a:p>
            <a:pPr/>
            <a:r>
              <a:t>04</a:t>
            </a:r>
          </a:p>
        </p:txBody>
      </p:sp>
      <p:sp>
        <p:nvSpPr>
          <p:cNvPr id="118" name="Shape 118"/>
          <p:cNvSpPr/>
          <p:nvPr>
            <p:ph type="title"/>
          </p:nvPr>
        </p:nvSpPr>
        <p:spPr>
          <a:xfrm>
            <a:off x="4351734" y="2196703"/>
            <a:ext cx="15680532" cy="1285876"/>
          </a:xfrm>
          <a:prstGeom prst="rect">
            <a:avLst/>
          </a:prstGeom>
        </p:spPr>
        <p:txBody>
          <a:bodyPr/>
          <a:lstStyle>
            <a:lvl1pPr>
              <a:defRPr sz="9000">
                <a:solidFill>
                  <a:srgbClr val="232323"/>
                </a:solidFill>
              </a:defRPr>
            </a:lvl1pPr>
          </a:lstStyle>
          <a:p>
            <a:pPr/>
            <a:r>
              <a:t>Текст назви</a:t>
            </a:r>
          </a:p>
        </p:txBody>
      </p:sp>
      <p:sp>
        <p:nvSpPr>
          <p:cNvPr id="119" name="Shape 119"/>
          <p:cNvSpPr/>
          <p:nvPr>
            <p:ph type="body" sz="quarter" idx="1"/>
          </p:nvPr>
        </p:nvSpPr>
        <p:spPr>
          <a:xfrm>
            <a:off x="4351734" y="3536156"/>
            <a:ext cx="15680532" cy="589360"/>
          </a:xfrm>
          <a:prstGeom prst="rect">
            <a:avLst/>
          </a:prstGeom>
        </p:spPr>
        <p:txBody>
          <a:bodyPr lIns="0" tIns="0" rIns="0" bIns="0"/>
          <a:lstStyle>
            <a:lvl1pPr marL="0" indent="0">
              <a:spcBef>
                <a:spcPts val="500"/>
              </a:spcBef>
              <a:buSzTx/>
              <a:buNone/>
              <a:defRPr sz="2400">
                <a:solidFill>
                  <a:srgbClr val="232323"/>
                </a:solidFill>
                <a:latin typeface="Helvetica Neue"/>
                <a:ea typeface="Helvetica Neue"/>
                <a:cs typeface="Helvetica Neue"/>
                <a:sym typeface="Helvetica Neue"/>
              </a:defRPr>
            </a:lvl1pPr>
            <a:lvl2pPr marL="0" indent="0">
              <a:spcBef>
                <a:spcPts val="500"/>
              </a:spcBef>
              <a:buSzTx/>
              <a:buNone/>
              <a:defRPr>
                <a:solidFill>
                  <a:srgbClr val="232323"/>
                </a:solidFill>
                <a:latin typeface="Helvetica Neue"/>
                <a:ea typeface="Helvetica Neue"/>
                <a:cs typeface="Helvetica Neue"/>
                <a:sym typeface="Helvetica Neue"/>
              </a:defRPr>
            </a:lvl2pPr>
            <a:lvl3pPr marL="0" indent="0">
              <a:spcBef>
                <a:spcPts val="500"/>
              </a:spcBef>
              <a:buSzTx/>
              <a:buNone/>
              <a:defRPr>
                <a:solidFill>
                  <a:srgbClr val="232323"/>
                </a:solidFill>
                <a:latin typeface="Helvetica Neue"/>
                <a:ea typeface="Helvetica Neue"/>
                <a:cs typeface="Helvetica Neue"/>
                <a:sym typeface="Helvetica Neue"/>
              </a:defRPr>
            </a:lvl3pPr>
            <a:lvl4pPr marL="0" indent="0">
              <a:spcBef>
                <a:spcPts val="500"/>
              </a:spcBef>
              <a:buSzTx/>
              <a:buNone/>
              <a:defRPr>
                <a:solidFill>
                  <a:srgbClr val="232323"/>
                </a:solidFill>
                <a:latin typeface="Helvetica Neue"/>
                <a:ea typeface="Helvetica Neue"/>
                <a:cs typeface="Helvetica Neue"/>
                <a:sym typeface="Helvetica Neue"/>
              </a:defRPr>
            </a:lvl4pPr>
            <a:lvl5pPr marL="0" indent="0">
              <a:spcBef>
                <a:spcPts val="500"/>
              </a:spcBef>
              <a:buSzTx/>
              <a:buNone/>
              <a:defRPr>
                <a:solidFill>
                  <a:srgbClr val="232323"/>
                </a:solidFill>
                <a:latin typeface="Helvetica Neue"/>
                <a:ea typeface="Helvetica Neue"/>
                <a:cs typeface="Helvetica Neue"/>
                <a:sym typeface="Helvetica Neue"/>
              </a:defRPr>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120" name="Shape 120"/>
          <p:cNvSpPr/>
          <p:nvPr>
            <p:ph type="sldNum" sz="quarter" idx="2"/>
          </p:nvPr>
        </p:nvSpPr>
        <p:spPr>
          <a:xfrm>
            <a:off x="22113326" y="13037343"/>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Our Team">
    <p:spTree>
      <p:nvGrpSpPr>
        <p:cNvPr id="1" name=""/>
        <p:cNvGrpSpPr/>
        <p:nvPr/>
      </p:nvGrpSpPr>
      <p:grpSpPr>
        <a:xfrm>
          <a:off x="0" y="0"/>
          <a:ext cx="0" cy="0"/>
          <a:chOff x="0" y="0"/>
          <a:chExt cx="0" cy="0"/>
        </a:xfrm>
      </p:grpSpPr>
      <p:sp>
        <p:nvSpPr>
          <p:cNvPr id="127" name="Shape 127"/>
          <p:cNvSpPr/>
          <p:nvPr>
            <p:ph type="body" sz="quarter" idx="13"/>
          </p:nvPr>
        </p:nvSpPr>
        <p:spPr>
          <a:xfrm>
            <a:off x="4357484" y="3929062"/>
            <a:ext cx="3589735" cy="535782"/>
          </a:xfrm>
          <a:prstGeom prst="rect">
            <a:avLst/>
          </a:prstGeom>
          <a:solidFill>
            <a:srgbClr val="232323"/>
          </a:solidFill>
        </p:spPr>
        <p:txBody>
          <a:bodyPr>
            <a:spAutoFit/>
          </a:bodyPr>
          <a:lstStyle>
            <a:lvl1pPr marL="0" indent="0" algn="ctr">
              <a:lnSpc>
                <a:spcPts val="4200"/>
              </a:lnSpc>
              <a:spcBef>
                <a:spcPts val="0"/>
              </a:spcBef>
              <a:buSzTx/>
              <a:buNone/>
              <a:defRPr cap="all" spc="-240" sz="2400">
                <a:solidFill>
                  <a:srgbClr val="FFFFFF"/>
                </a:solidFill>
                <a:latin typeface="Helvetica Neue Medium"/>
                <a:ea typeface="Helvetica Neue Medium"/>
                <a:cs typeface="Helvetica Neue Medium"/>
                <a:sym typeface="Helvetica Neue Medium"/>
              </a:defRPr>
            </a:lvl1pPr>
          </a:lstStyle>
          <a:p>
            <a:pPr/>
            <a:r>
              <a:t>Name Surname</a:t>
            </a:r>
          </a:p>
        </p:txBody>
      </p:sp>
      <p:sp>
        <p:nvSpPr>
          <p:cNvPr id="128" name="Shape 128"/>
          <p:cNvSpPr/>
          <p:nvPr>
            <p:ph type="body" sz="quarter" idx="14"/>
          </p:nvPr>
        </p:nvSpPr>
        <p:spPr>
          <a:xfrm>
            <a:off x="4351734" y="8391921"/>
            <a:ext cx="3589735" cy="1968501"/>
          </a:xfrm>
          <a:prstGeom prst="rect">
            <a:avLst/>
          </a:prstGeom>
        </p:spPr>
        <p:txBody>
          <a:bodyPr>
            <a:spAutoFit/>
          </a:bodyPr>
          <a:lstStyle>
            <a:lvl1pPr marL="0" indent="0" algn="just">
              <a:lnSpc>
                <a:spcPts val="3500"/>
              </a:lnSpc>
              <a:spcBef>
                <a:spcPts val="0"/>
              </a:spcBef>
              <a:buSzTx/>
              <a:buNone/>
              <a:defRPr cap="all" spc="-180" sz="18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doloremque laudantium, totam rem aperiam, eaque ipsa quae ab illo inventore veritatis et quasi dicta sunt explicabo. </a:t>
            </a:r>
          </a:p>
        </p:txBody>
      </p:sp>
      <p:sp>
        <p:nvSpPr>
          <p:cNvPr id="129" name="Shape 129"/>
          <p:cNvSpPr/>
          <p:nvPr>
            <p:ph type="pic" sz="quarter" idx="15"/>
          </p:nvPr>
        </p:nvSpPr>
        <p:spPr>
          <a:xfrm>
            <a:off x="4351734" y="4697015"/>
            <a:ext cx="3589735" cy="3589735"/>
          </a:xfrm>
          <a:prstGeom prst="rect">
            <a:avLst/>
          </a:prstGeom>
        </p:spPr>
        <p:txBody>
          <a:bodyPr lIns="91439" tIns="45719" rIns="91439" bIns="45719" anchor="t"/>
          <a:lstStyle/>
          <a:p>
            <a:pPr/>
          </a:p>
        </p:txBody>
      </p:sp>
      <p:sp>
        <p:nvSpPr>
          <p:cNvPr id="130" name="Shape 130"/>
          <p:cNvSpPr/>
          <p:nvPr/>
        </p:nvSpPr>
        <p:spPr>
          <a:xfrm>
            <a:off x="-20311" y="12837530"/>
            <a:ext cx="24424623" cy="87511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1" name="Shape 131"/>
          <p:cNvSpPr/>
          <p:nvPr>
            <p:ph type="body" sz="quarter" idx="16"/>
          </p:nvPr>
        </p:nvSpPr>
        <p:spPr>
          <a:xfrm>
            <a:off x="1176267" y="13032396"/>
            <a:ext cx="6097902" cy="431801"/>
          </a:xfrm>
          <a:prstGeom prst="rect">
            <a:avLst/>
          </a:prstGeom>
        </p:spPr>
        <p:txBody>
          <a:bodyPr wrap="none">
            <a:spAutoFit/>
          </a:bodyPr>
          <a:lstStyle>
            <a:lvl1pPr marL="0" indent="0" algn="just">
              <a:lnSpc>
                <a:spcPts val="2200"/>
              </a:lnSpc>
              <a:spcBef>
                <a:spcPts val="0"/>
              </a:spcBef>
              <a:buSzTx/>
              <a:buNone/>
              <a:defRPr cap="all" spc="-180" sz="1800">
                <a:solidFill>
                  <a:srgbClr val="EBEBEB"/>
                </a:solidFill>
                <a:latin typeface="Helvetica Neue"/>
                <a:ea typeface="Helvetica Neue"/>
                <a:cs typeface="Helvetica Neue"/>
                <a:sym typeface="Helvetica Neue"/>
              </a:defRPr>
            </a:lvl1pPr>
          </a:lstStyle>
          <a:p>
            <a:pPr/>
            <a:r>
              <a:t>Nemo enim ipsam voluptatem quia voluptas</a:t>
            </a:r>
          </a:p>
        </p:txBody>
      </p:sp>
      <p:grpSp>
        <p:nvGrpSpPr>
          <p:cNvPr id="134" name="Group 134">
            <a:hlinkClick r:id="" invalidUrl="" action="ppaction://hlinkshowjump?jump=nextslide" tgtFrame="" tooltip="" history="1" highlightClick="0" endSnd="0"/>
          </p:cNvPr>
          <p:cNvGrpSpPr/>
          <p:nvPr/>
        </p:nvGrpSpPr>
        <p:grpSpPr>
          <a:xfrm>
            <a:off x="22671196" y="12916708"/>
            <a:ext cx="434591" cy="589408"/>
            <a:chOff x="0" y="12334"/>
            <a:chExt cx="434590" cy="589407"/>
          </a:xfrm>
        </p:grpSpPr>
        <p:sp>
          <p:nvSpPr>
            <p:cNvPr id="132" name="Shape 132"/>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3" name="Shape 133"/>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137" name="Group 137">
            <a:hlinkClick r:id="" invalidUrl="" action="ppaction://hlinkshowjump?jump=previousslide" tgtFrame="" tooltip="" history="1" highlightClick="0" endSnd="0"/>
          </p:cNvPr>
          <p:cNvGrpSpPr/>
          <p:nvPr/>
        </p:nvGrpSpPr>
        <p:grpSpPr>
          <a:xfrm>
            <a:off x="21510336" y="12916708"/>
            <a:ext cx="428626" cy="589408"/>
            <a:chOff x="0" y="12334"/>
            <a:chExt cx="428625" cy="589407"/>
          </a:xfrm>
        </p:grpSpPr>
        <p:sp>
          <p:nvSpPr>
            <p:cNvPr id="135" name="Shape 135"/>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6" name="Shape 136"/>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grpSp>
        <p:nvGrpSpPr>
          <p:cNvPr id="140" name="Group 140">
            <a:hlinkClick r:id="rId2" invalidUrl="" action="" tgtFrame="" tooltip="" history="1" highlightClick="0" endSnd="0"/>
          </p:cNvPr>
          <p:cNvGrpSpPr/>
          <p:nvPr/>
        </p:nvGrpSpPr>
        <p:grpSpPr>
          <a:xfrm>
            <a:off x="4458890" y="10491247"/>
            <a:ext cx="428626" cy="502334"/>
            <a:chOff x="0" y="20991"/>
            <a:chExt cx="428625" cy="502333"/>
          </a:xfrm>
        </p:grpSpPr>
        <p:sp>
          <p:nvSpPr>
            <p:cNvPr id="138" name="Shape 138"/>
            <p:cNvSpPr/>
            <p:nvPr/>
          </p:nvSpPr>
          <p:spPr>
            <a:xfrm>
              <a:off x="0" y="4891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9" name="Shape 139"/>
            <p:cNvSpPr/>
            <p:nvPr/>
          </p:nvSpPr>
          <p:spPr>
            <a:xfrm>
              <a:off x="80991" y="20991"/>
              <a:ext cx="251588"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f</a:t>
              </a:r>
            </a:p>
          </p:txBody>
        </p:sp>
      </p:grpSp>
      <p:grpSp>
        <p:nvGrpSpPr>
          <p:cNvPr id="143" name="Group 143">
            <a:hlinkClick r:id="rId3" invalidUrl="" action="" tgtFrame="" tooltip="" history="1" highlightClick="0" endSnd="0"/>
          </p:cNvPr>
          <p:cNvGrpSpPr/>
          <p:nvPr/>
        </p:nvGrpSpPr>
        <p:grpSpPr>
          <a:xfrm>
            <a:off x="5048250" y="10473387"/>
            <a:ext cx="428625" cy="502335"/>
            <a:chOff x="0" y="20991"/>
            <a:chExt cx="428625" cy="502333"/>
          </a:xfrm>
        </p:grpSpPr>
        <p:sp>
          <p:nvSpPr>
            <p:cNvPr id="141" name="Shape 141"/>
            <p:cNvSpPr/>
            <p:nvPr/>
          </p:nvSpPr>
          <p:spPr>
            <a:xfrm>
              <a:off x="0" y="6677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42" name="Shape 142"/>
            <p:cNvSpPr/>
            <p:nvPr/>
          </p:nvSpPr>
          <p:spPr>
            <a:xfrm>
              <a:off x="22650" y="20991"/>
              <a:ext cx="403988"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in</a:t>
              </a:r>
            </a:p>
          </p:txBody>
        </p:sp>
      </p:grpSp>
      <p:grpSp>
        <p:nvGrpSpPr>
          <p:cNvPr id="146" name="Group 146">
            <a:hlinkClick r:id="rId4" invalidUrl="" action="" tgtFrame="" tooltip="" history="1" highlightClick="0" endSnd="0"/>
          </p:cNvPr>
          <p:cNvGrpSpPr/>
          <p:nvPr/>
        </p:nvGrpSpPr>
        <p:grpSpPr>
          <a:xfrm>
            <a:off x="5655468" y="10473387"/>
            <a:ext cx="428626" cy="502335"/>
            <a:chOff x="0" y="20991"/>
            <a:chExt cx="428625" cy="502333"/>
          </a:xfrm>
        </p:grpSpPr>
        <p:sp>
          <p:nvSpPr>
            <p:cNvPr id="144" name="Shape 144"/>
            <p:cNvSpPr/>
            <p:nvPr/>
          </p:nvSpPr>
          <p:spPr>
            <a:xfrm>
              <a:off x="0" y="6677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45" name="Shape 145"/>
            <p:cNvSpPr/>
            <p:nvPr/>
          </p:nvSpPr>
          <p:spPr>
            <a:xfrm>
              <a:off x="78247" y="20991"/>
              <a:ext cx="257075"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t</a:t>
              </a:r>
            </a:p>
          </p:txBody>
        </p:sp>
      </p:grpSp>
      <p:grpSp>
        <p:nvGrpSpPr>
          <p:cNvPr id="149" name="Group 149">
            <a:hlinkClick r:id="rId5" invalidUrl="" action="" tgtFrame="" tooltip="" history="1" highlightClick="0" endSnd="0"/>
          </p:cNvPr>
          <p:cNvGrpSpPr/>
          <p:nvPr/>
        </p:nvGrpSpPr>
        <p:grpSpPr>
          <a:xfrm>
            <a:off x="6262687" y="10473387"/>
            <a:ext cx="428626" cy="502335"/>
            <a:chOff x="0" y="20991"/>
            <a:chExt cx="428625" cy="502333"/>
          </a:xfrm>
        </p:grpSpPr>
        <p:sp>
          <p:nvSpPr>
            <p:cNvPr id="147" name="Shape 147"/>
            <p:cNvSpPr/>
            <p:nvPr/>
          </p:nvSpPr>
          <p:spPr>
            <a:xfrm>
              <a:off x="0" y="6677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48" name="Shape 148"/>
            <p:cNvSpPr/>
            <p:nvPr/>
          </p:nvSpPr>
          <p:spPr>
            <a:xfrm>
              <a:off x="24936" y="20991"/>
              <a:ext cx="399416"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a:t>
              </a:r>
            </a:p>
          </p:txBody>
        </p:sp>
      </p:grpSp>
      <p:sp>
        <p:nvSpPr>
          <p:cNvPr id="150" name="Shape 150"/>
          <p:cNvSpPr/>
          <p:nvPr>
            <p:ph type="body" sz="quarter" idx="17"/>
          </p:nvPr>
        </p:nvSpPr>
        <p:spPr>
          <a:xfrm>
            <a:off x="9840311" y="3929062"/>
            <a:ext cx="3589736" cy="535782"/>
          </a:xfrm>
          <a:prstGeom prst="rect">
            <a:avLst/>
          </a:prstGeom>
          <a:solidFill>
            <a:srgbClr val="232323"/>
          </a:solidFill>
        </p:spPr>
        <p:txBody>
          <a:bodyPr>
            <a:spAutoFit/>
          </a:bodyPr>
          <a:lstStyle>
            <a:lvl1pPr marL="0" indent="0" algn="ctr">
              <a:lnSpc>
                <a:spcPts val="4200"/>
              </a:lnSpc>
              <a:spcBef>
                <a:spcPts val="0"/>
              </a:spcBef>
              <a:buSzTx/>
              <a:buNone/>
              <a:defRPr cap="all" spc="-240" sz="2400">
                <a:solidFill>
                  <a:srgbClr val="FFFFFF"/>
                </a:solidFill>
                <a:latin typeface="Helvetica Neue Medium"/>
                <a:ea typeface="Helvetica Neue Medium"/>
                <a:cs typeface="Helvetica Neue Medium"/>
                <a:sym typeface="Helvetica Neue Medium"/>
              </a:defRPr>
            </a:lvl1pPr>
          </a:lstStyle>
          <a:p>
            <a:pPr/>
            <a:r>
              <a:t>Name Surname</a:t>
            </a:r>
          </a:p>
        </p:txBody>
      </p:sp>
      <p:sp>
        <p:nvSpPr>
          <p:cNvPr id="151" name="Shape 151"/>
          <p:cNvSpPr/>
          <p:nvPr>
            <p:ph type="body" sz="quarter" idx="18"/>
          </p:nvPr>
        </p:nvSpPr>
        <p:spPr>
          <a:xfrm>
            <a:off x="9834562" y="8391921"/>
            <a:ext cx="3589735" cy="1968501"/>
          </a:xfrm>
          <a:prstGeom prst="rect">
            <a:avLst/>
          </a:prstGeom>
        </p:spPr>
        <p:txBody>
          <a:bodyPr>
            <a:spAutoFit/>
          </a:bodyPr>
          <a:lstStyle>
            <a:lvl1pPr marL="0" indent="0" algn="just">
              <a:lnSpc>
                <a:spcPts val="3500"/>
              </a:lnSpc>
              <a:spcBef>
                <a:spcPts val="0"/>
              </a:spcBef>
              <a:buSzTx/>
              <a:buNone/>
              <a:defRPr cap="all" spc="-180" sz="18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doloremque laudantium, totam rem aperiam, eaque ipsa quae ab illo inventore veritatis et quasi dicta sunt explicabo. </a:t>
            </a:r>
          </a:p>
        </p:txBody>
      </p:sp>
      <p:grpSp>
        <p:nvGrpSpPr>
          <p:cNvPr id="154" name="Group 154">
            <a:hlinkClick r:id="rId2" invalidUrl="" action="" tgtFrame="" tooltip="" history="1" highlightClick="0" endSnd="0"/>
          </p:cNvPr>
          <p:cNvGrpSpPr/>
          <p:nvPr/>
        </p:nvGrpSpPr>
        <p:grpSpPr>
          <a:xfrm>
            <a:off x="9941718" y="10491247"/>
            <a:ext cx="428626" cy="502334"/>
            <a:chOff x="0" y="20991"/>
            <a:chExt cx="428625" cy="502333"/>
          </a:xfrm>
        </p:grpSpPr>
        <p:sp>
          <p:nvSpPr>
            <p:cNvPr id="152" name="Shape 152"/>
            <p:cNvSpPr/>
            <p:nvPr/>
          </p:nvSpPr>
          <p:spPr>
            <a:xfrm>
              <a:off x="0" y="4891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53" name="Shape 153"/>
            <p:cNvSpPr/>
            <p:nvPr/>
          </p:nvSpPr>
          <p:spPr>
            <a:xfrm>
              <a:off x="80991" y="20991"/>
              <a:ext cx="251588"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f</a:t>
              </a:r>
            </a:p>
          </p:txBody>
        </p:sp>
      </p:grpSp>
      <p:grpSp>
        <p:nvGrpSpPr>
          <p:cNvPr id="157" name="Group 157">
            <a:hlinkClick r:id="rId3" invalidUrl="" action="" tgtFrame="" tooltip="" history="1" highlightClick="0" endSnd="0"/>
          </p:cNvPr>
          <p:cNvGrpSpPr/>
          <p:nvPr/>
        </p:nvGrpSpPr>
        <p:grpSpPr>
          <a:xfrm>
            <a:off x="10531078" y="10473387"/>
            <a:ext cx="428626" cy="502335"/>
            <a:chOff x="0" y="20991"/>
            <a:chExt cx="428625" cy="502333"/>
          </a:xfrm>
        </p:grpSpPr>
        <p:sp>
          <p:nvSpPr>
            <p:cNvPr id="155" name="Shape 155"/>
            <p:cNvSpPr/>
            <p:nvPr/>
          </p:nvSpPr>
          <p:spPr>
            <a:xfrm>
              <a:off x="0" y="6677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56" name="Shape 156"/>
            <p:cNvSpPr/>
            <p:nvPr/>
          </p:nvSpPr>
          <p:spPr>
            <a:xfrm>
              <a:off x="22650" y="20991"/>
              <a:ext cx="403988"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in</a:t>
              </a:r>
            </a:p>
          </p:txBody>
        </p:sp>
      </p:grpSp>
      <p:grpSp>
        <p:nvGrpSpPr>
          <p:cNvPr id="160" name="Group 160">
            <a:hlinkClick r:id="rId4" invalidUrl="" action="" tgtFrame="" tooltip="" history="1" highlightClick="0" endSnd="0"/>
          </p:cNvPr>
          <p:cNvGrpSpPr/>
          <p:nvPr/>
        </p:nvGrpSpPr>
        <p:grpSpPr>
          <a:xfrm>
            <a:off x="11138296" y="10473387"/>
            <a:ext cx="428626" cy="502335"/>
            <a:chOff x="0" y="20991"/>
            <a:chExt cx="428625" cy="502333"/>
          </a:xfrm>
        </p:grpSpPr>
        <p:sp>
          <p:nvSpPr>
            <p:cNvPr id="158" name="Shape 158"/>
            <p:cNvSpPr/>
            <p:nvPr/>
          </p:nvSpPr>
          <p:spPr>
            <a:xfrm>
              <a:off x="0" y="6677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59" name="Shape 159"/>
            <p:cNvSpPr/>
            <p:nvPr/>
          </p:nvSpPr>
          <p:spPr>
            <a:xfrm>
              <a:off x="78247" y="20991"/>
              <a:ext cx="257075"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t</a:t>
              </a:r>
            </a:p>
          </p:txBody>
        </p:sp>
      </p:grpSp>
      <p:grpSp>
        <p:nvGrpSpPr>
          <p:cNvPr id="163" name="Group 163">
            <a:hlinkClick r:id="rId5" invalidUrl="" action="" tgtFrame="" tooltip="" history="1" highlightClick="0" endSnd="0"/>
          </p:cNvPr>
          <p:cNvGrpSpPr/>
          <p:nvPr/>
        </p:nvGrpSpPr>
        <p:grpSpPr>
          <a:xfrm>
            <a:off x="11745515" y="10473387"/>
            <a:ext cx="428626" cy="502335"/>
            <a:chOff x="0" y="20991"/>
            <a:chExt cx="428625" cy="502333"/>
          </a:xfrm>
        </p:grpSpPr>
        <p:sp>
          <p:nvSpPr>
            <p:cNvPr id="161" name="Shape 161"/>
            <p:cNvSpPr/>
            <p:nvPr/>
          </p:nvSpPr>
          <p:spPr>
            <a:xfrm>
              <a:off x="0" y="6677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2" name="Shape 162"/>
            <p:cNvSpPr/>
            <p:nvPr/>
          </p:nvSpPr>
          <p:spPr>
            <a:xfrm>
              <a:off x="24936" y="20991"/>
              <a:ext cx="399416"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a:t>
              </a:r>
            </a:p>
          </p:txBody>
        </p:sp>
      </p:grpSp>
      <p:sp>
        <p:nvSpPr>
          <p:cNvPr id="164" name="Shape 164"/>
          <p:cNvSpPr/>
          <p:nvPr>
            <p:ph type="body" sz="quarter" idx="19"/>
          </p:nvPr>
        </p:nvSpPr>
        <p:spPr>
          <a:xfrm>
            <a:off x="15323139" y="3911203"/>
            <a:ext cx="3589735" cy="535782"/>
          </a:xfrm>
          <a:prstGeom prst="rect">
            <a:avLst/>
          </a:prstGeom>
          <a:solidFill>
            <a:srgbClr val="232323"/>
          </a:solidFill>
        </p:spPr>
        <p:txBody>
          <a:bodyPr>
            <a:spAutoFit/>
          </a:bodyPr>
          <a:lstStyle>
            <a:lvl1pPr marL="0" indent="0" algn="ctr">
              <a:lnSpc>
                <a:spcPts val="4200"/>
              </a:lnSpc>
              <a:spcBef>
                <a:spcPts val="0"/>
              </a:spcBef>
              <a:buSzTx/>
              <a:buNone/>
              <a:defRPr cap="all" spc="-240" sz="2400">
                <a:solidFill>
                  <a:srgbClr val="FFFFFF"/>
                </a:solidFill>
                <a:latin typeface="Helvetica Neue Medium"/>
                <a:ea typeface="Helvetica Neue Medium"/>
                <a:cs typeface="Helvetica Neue Medium"/>
                <a:sym typeface="Helvetica Neue Medium"/>
              </a:defRPr>
            </a:lvl1pPr>
          </a:lstStyle>
          <a:p>
            <a:pPr/>
            <a:r>
              <a:t>Name Surname</a:t>
            </a:r>
          </a:p>
        </p:txBody>
      </p:sp>
      <p:sp>
        <p:nvSpPr>
          <p:cNvPr id="165" name="Shape 165"/>
          <p:cNvSpPr/>
          <p:nvPr>
            <p:ph type="body" sz="quarter" idx="20"/>
          </p:nvPr>
        </p:nvSpPr>
        <p:spPr>
          <a:xfrm>
            <a:off x="15317390" y="8374062"/>
            <a:ext cx="3589735" cy="1968501"/>
          </a:xfrm>
          <a:prstGeom prst="rect">
            <a:avLst/>
          </a:prstGeom>
        </p:spPr>
        <p:txBody>
          <a:bodyPr>
            <a:spAutoFit/>
          </a:bodyPr>
          <a:lstStyle>
            <a:lvl1pPr marL="0" indent="0" algn="just">
              <a:lnSpc>
                <a:spcPts val="3500"/>
              </a:lnSpc>
              <a:spcBef>
                <a:spcPts val="0"/>
              </a:spcBef>
              <a:buSzTx/>
              <a:buNone/>
              <a:defRPr cap="all" spc="-180" sz="18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doloremque laudantium, totam rem aperiam, eaque ipsa quae ab illo inventore veritatis et quasi dicta sunt explicabo. </a:t>
            </a:r>
          </a:p>
        </p:txBody>
      </p:sp>
      <p:grpSp>
        <p:nvGrpSpPr>
          <p:cNvPr id="168" name="Group 168">
            <a:hlinkClick r:id="rId2" invalidUrl="" action="" tgtFrame="" tooltip="" history="1" highlightClick="0" endSnd="0"/>
          </p:cNvPr>
          <p:cNvGrpSpPr/>
          <p:nvPr/>
        </p:nvGrpSpPr>
        <p:grpSpPr>
          <a:xfrm>
            <a:off x="15424546" y="10473387"/>
            <a:ext cx="428626" cy="502335"/>
            <a:chOff x="0" y="20991"/>
            <a:chExt cx="428625" cy="502333"/>
          </a:xfrm>
        </p:grpSpPr>
        <p:sp>
          <p:nvSpPr>
            <p:cNvPr id="166" name="Shape 166"/>
            <p:cNvSpPr/>
            <p:nvPr/>
          </p:nvSpPr>
          <p:spPr>
            <a:xfrm>
              <a:off x="0" y="4891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7" name="Shape 167"/>
            <p:cNvSpPr/>
            <p:nvPr/>
          </p:nvSpPr>
          <p:spPr>
            <a:xfrm>
              <a:off x="80991" y="20991"/>
              <a:ext cx="251588"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f</a:t>
              </a:r>
            </a:p>
          </p:txBody>
        </p:sp>
      </p:grpSp>
      <p:grpSp>
        <p:nvGrpSpPr>
          <p:cNvPr id="171" name="Group 171">
            <a:hlinkClick r:id="rId3" invalidUrl="" action="" tgtFrame="" tooltip="" history="1" highlightClick="0" endSnd="0"/>
          </p:cNvPr>
          <p:cNvGrpSpPr/>
          <p:nvPr/>
        </p:nvGrpSpPr>
        <p:grpSpPr>
          <a:xfrm>
            <a:off x="16013906" y="10455528"/>
            <a:ext cx="428626" cy="502335"/>
            <a:chOff x="0" y="20991"/>
            <a:chExt cx="428625" cy="502333"/>
          </a:xfrm>
        </p:grpSpPr>
        <p:sp>
          <p:nvSpPr>
            <p:cNvPr id="169" name="Shape 169"/>
            <p:cNvSpPr/>
            <p:nvPr/>
          </p:nvSpPr>
          <p:spPr>
            <a:xfrm>
              <a:off x="0" y="6677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0" name="Shape 170"/>
            <p:cNvSpPr/>
            <p:nvPr/>
          </p:nvSpPr>
          <p:spPr>
            <a:xfrm>
              <a:off x="22650" y="20991"/>
              <a:ext cx="403988"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in</a:t>
              </a:r>
            </a:p>
          </p:txBody>
        </p:sp>
      </p:grpSp>
      <p:grpSp>
        <p:nvGrpSpPr>
          <p:cNvPr id="174" name="Group 174">
            <a:hlinkClick r:id="rId4" invalidUrl="" action="" tgtFrame="" tooltip="" history="1" highlightClick="0" endSnd="0"/>
          </p:cNvPr>
          <p:cNvGrpSpPr/>
          <p:nvPr/>
        </p:nvGrpSpPr>
        <p:grpSpPr>
          <a:xfrm>
            <a:off x="16621125" y="10455528"/>
            <a:ext cx="428625" cy="502335"/>
            <a:chOff x="0" y="20991"/>
            <a:chExt cx="428625" cy="502333"/>
          </a:xfrm>
        </p:grpSpPr>
        <p:sp>
          <p:nvSpPr>
            <p:cNvPr id="172" name="Shape 172"/>
            <p:cNvSpPr/>
            <p:nvPr/>
          </p:nvSpPr>
          <p:spPr>
            <a:xfrm>
              <a:off x="0" y="6677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3" name="Shape 173"/>
            <p:cNvSpPr/>
            <p:nvPr/>
          </p:nvSpPr>
          <p:spPr>
            <a:xfrm>
              <a:off x="78247" y="20991"/>
              <a:ext cx="257075"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t</a:t>
              </a:r>
            </a:p>
          </p:txBody>
        </p:sp>
      </p:grpSp>
      <p:grpSp>
        <p:nvGrpSpPr>
          <p:cNvPr id="177" name="Group 177">
            <a:hlinkClick r:id="rId5" invalidUrl="" action="" tgtFrame="" tooltip="" history="1" highlightClick="0" endSnd="0"/>
          </p:cNvPr>
          <p:cNvGrpSpPr/>
          <p:nvPr/>
        </p:nvGrpSpPr>
        <p:grpSpPr>
          <a:xfrm>
            <a:off x="17228343" y="10455528"/>
            <a:ext cx="428626" cy="502335"/>
            <a:chOff x="0" y="20991"/>
            <a:chExt cx="428625" cy="502333"/>
          </a:xfrm>
        </p:grpSpPr>
        <p:sp>
          <p:nvSpPr>
            <p:cNvPr id="175" name="Shape 175"/>
            <p:cNvSpPr/>
            <p:nvPr/>
          </p:nvSpPr>
          <p:spPr>
            <a:xfrm>
              <a:off x="0" y="66775"/>
              <a:ext cx="428625" cy="428626"/>
            </a:xfrm>
            <a:prstGeom prst="ellipse">
              <a:avLst/>
            </a:prstGeom>
            <a:solidFill>
              <a:srgbClr val="232323"/>
            </a:solidFill>
            <a:ln w="254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6" name="Shape 176"/>
            <p:cNvSpPr/>
            <p:nvPr/>
          </p:nvSpPr>
          <p:spPr>
            <a:xfrm>
              <a:off x="24936" y="20991"/>
              <a:ext cx="399416" cy="502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2400">
                  <a:solidFill>
                    <a:srgbClr val="FFFFFF"/>
                  </a:solidFill>
                  <a:latin typeface="Helvetica Neue Medium"/>
                  <a:ea typeface="Helvetica Neue Medium"/>
                  <a:cs typeface="Helvetica Neue Medium"/>
                  <a:sym typeface="Helvetica Neue Medium"/>
                </a:defRPr>
              </a:lvl1pPr>
            </a:lstStyle>
            <a:p>
              <a:pPr/>
              <a:r>
                <a:t>@</a:t>
              </a:r>
            </a:p>
          </p:txBody>
        </p:sp>
      </p:grpSp>
      <p:sp>
        <p:nvSpPr>
          <p:cNvPr id="178" name="Shape 178"/>
          <p:cNvSpPr/>
          <p:nvPr>
            <p:ph type="pic" sz="quarter" idx="21"/>
          </p:nvPr>
        </p:nvSpPr>
        <p:spPr>
          <a:xfrm>
            <a:off x="9834562" y="4697015"/>
            <a:ext cx="3589735" cy="3589735"/>
          </a:xfrm>
          <a:prstGeom prst="rect">
            <a:avLst/>
          </a:prstGeom>
        </p:spPr>
        <p:txBody>
          <a:bodyPr lIns="91439" tIns="45719" rIns="91439" bIns="45719" anchor="t"/>
          <a:lstStyle/>
          <a:p>
            <a:pPr/>
          </a:p>
        </p:txBody>
      </p:sp>
      <p:sp>
        <p:nvSpPr>
          <p:cNvPr id="179" name="Shape 179"/>
          <p:cNvSpPr/>
          <p:nvPr>
            <p:ph type="pic" sz="quarter" idx="22"/>
          </p:nvPr>
        </p:nvSpPr>
        <p:spPr>
          <a:xfrm>
            <a:off x="15317390" y="4679156"/>
            <a:ext cx="3589735" cy="3589735"/>
          </a:xfrm>
          <a:prstGeom prst="rect">
            <a:avLst/>
          </a:prstGeom>
        </p:spPr>
        <p:txBody>
          <a:bodyPr lIns="91439" tIns="45719" rIns="91439" bIns="45719" anchor="t"/>
          <a:lstStyle/>
          <a:p>
            <a:pPr/>
          </a:p>
        </p:txBody>
      </p:sp>
      <p:sp>
        <p:nvSpPr>
          <p:cNvPr id="180" name="Shape 180"/>
          <p:cNvSpPr/>
          <p:nvPr>
            <p:ph type="title"/>
          </p:nvPr>
        </p:nvSpPr>
        <p:spPr>
          <a:xfrm>
            <a:off x="4351734" y="1910953"/>
            <a:ext cx="15680532" cy="1321594"/>
          </a:xfrm>
          <a:prstGeom prst="rect">
            <a:avLst/>
          </a:prstGeom>
        </p:spPr>
        <p:txBody>
          <a:bodyPr/>
          <a:lstStyle>
            <a:lvl1pPr>
              <a:defRPr sz="9000"/>
            </a:lvl1pPr>
          </a:lstStyle>
          <a:p>
            <a:pPr/>
            <a:r>
              <a:t>Текст назви</a:t>
            </a:r>
          </a:p>
        </p:txBody>
      </p:sp>
      <p:sp>
        <p:nvSpPr>
          <p:cNvPr id="181" name="Shape 181"/>
          <p:cNvSpPr/>
          <p:nvPr>
            <p:ph type="sldNum" sz="quarter" idx="2"/>
          </p:nvPr>
        </p:nvSpPr>
        <p:spPr>
          <a:xfrm>
            <a:off x="22126026" y="13041748"/>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Left Side">
    <p:spTree>
      <p:nvGrpSpPr>
        <p:cNvPr id="1" name=""/>
        <p:cNvGrpSpPr/>
        <p:nvPr/>
      </p:nvGrpSpPr>
      <p:grpSpPr>
        <a:xfrm>
          <a:off x="0" y="0"/>
          <a:ext cx="0" cy="0"/>
          <a:chOff x="0" y="0"/>
          <a:chExt cx="0" cy="0"/>
        </a:xfrm>
      </p:grpSpPr>
      <p:sp>
        <p:nvSpPr>
          <p:cNvPr id="188" name="Shape 188"/>
          <p:cNvSpPr/>
          <p:nvPr>
            <p:ph type="body" sz="quarter" idx="13"/>
          </p:nvPr>
        </p:nvSpPr>
        <p:spPr>
          <a:xfrm>
            <a:off x="1196340" y="2786062"/>
            <a:ext cx="3775471" cy="4661298"/>
          </a:xfrm>
          <a:prstGeom prst="rect">
            <a:avLst/>
          </a:prstGeom>
        </p:spPr>
        <p:txBody>
          <a:bodyPr wrap="none">
            <a:spAutoFit/>
          </a:bodyPr>
          <a:lstStyle>
            <a:lvl1pPr marL="0" indent="0" algn="ctr">
              <a:spcBef>
                <a:spcPts val="0"/>
              </a:spcBef>
              <a:buSzTx/>
              <a:buNone/>
              <a:defRPr b="1" cap="all" spc="-2800" sz="28000">
                <a:solidFill>
                  <a:srgbClr val="FFFFFF"/>
                </a:solidFill>
                <a:latin typeface="Didot"/>
                <a:ea typeface="Didot"/>
                <a:cs typeface="Didot"/>
                <a:sym typeface="Didot"/>
              </a:defRPr>
            </a:lvl1pPr>
          </a:lstStyle>
          <a:p>
            <a:pPr/>
            <a:r>
              <a:t>01</a:t>
            </a:r>
          </a:p>
        </p:txBody>
      </p:sp>
      <p:sp>
        <p:nvSpPr>
          <p:cNvPr id="189" name="Shape 189"/>
          <p:cNvSpPr/>
          <p:nvPr>
            <p:ph type="body" sz="quarter" idx="14"/>
          </p:nvPr>
        </p:nvSpPr>
        <p:spPr>
          <a:xfrm>
            <a:off x="1190952" y="6793110"/>
            <a:ext cx="3768329" cy="647701"/>
          </a:xfrm>
          <a:prstGeom prst="rect">
            <a:avLst/>
          </a:prstGeom>
        </p:spPr>
        <p:txBody>
          <a:bodyPr>
            <a:spAutoFit/>
          </a:bodyPr>
          <a:lstStyle>
            <a:lvl1pPr marL="0" indent="0" algn="ctr">
              <a:lnSpc>
                <a:spcPts val="5200"/>
              </a:lnSpc>
              <a:spcBef>
                <a:spcPts val="0"/>
              </a:spcBef>
              <a:buSzTx/>
              <a:buNone/>
              <a:defRPr cap="all" spc="-320" sz="3200">
                <a:solidFill>
                  <a:srgbClr val="FFFFFF"/>
                </a:solidFill>
                <a:latin typeface="Helvetica Neue Medium"/>
                <a:ea typeface="Helvetica Neue Medium"/>
                <a:cs typeface="Helvetica Neue Medium"/>
                <a:sym typeface="Helvetica Neue Medium"/>
              </a:defRPr>
            </a:lvl1pPr>
          </a:lstStyle>
          <a:p>
            <a:pPr/>
            <a:r>
              <a:t>Perspiciatis unde.</a:t>
            </a:r>
          </a:p>
        </p:txBody>
      </p:sp>
      <p:sp>
        <p:nvSpPr>
          <p:cNvPr id="190" name="Shape 190"/>
          <p:cNvSpPr/>
          <p:nvPr>
            <p:ph type="body" sz="quarter" idx="15"/>
          </p:nvPr>
        </p:nvSpPr>
        <p:spPr>
          <a:xfrm>
            <a:off x="10352484" y="7722790"/>
            <a:ext cx="8822532" cy="1663701"/>
          </a:xfrm>
          <a:prstGeom prst="rect">
            <a:avLst/>
          </a:prstGeom>
        </p:spPr>
        <p:txBody>
          <a:bodyPr>
            <a:spAutoFit/>
          </a:bodyPr>
          <a:lstStyle>
            <a:lvl1pPr marL="0" indent="0" algn="just">
              <a:lnSpc>
                <a:spcPts val="3500"/>
              </a:lnSpc>
              <a:spcBef>
                <a:spcPts val="0"/>
              </a:spcBef>
              <a:buSzTx/>
              <a:buNone/>
              <a:defRPr cap="all" spc="-180" sz="18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p:txBody>
      </p:sp>
      <p:sp>
        <p:nvSpPr>
          <p:cNvPr id="191" name="Shape 191"/>
          <p:cNvSpPr/>
          <p:nvPr>
            <p:ph type="title"/>
          </p:nvPr>
        </p:nvSpPr>
        <p:spPr>
          <a:prstGeom prst="rect">
            <a:avLst/>
          </a:prstGeom>
        </p:spPr>
        <p:txBody>
          <a:bodyPr/>
          <a:lstStyle/>
          <a:p>
            <a:pPr/>
            <a:r>
              <a:t>Текст назви</a:t>
            </a:r>
          </a:p>
        </p:txBody>
      </p:sp>
      <p:sp>
        <p:nvSpPr>
          <p:cNvPr id="192" name="Shape 19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Left Side &amp; Bullets">
    <p:spTree>
      <p:nvGrpSpPr>
        <p:cNvPr id="1" name=""/>
        <p:cNvGrpSpPr/>
        <p:nvPr/>
      </p:nvGrpSpPr>
      <p:grpSpPr>
        <a:xfrm>
          <a:off x="0" y="0"/>
          <a:ext cx="0" cy="0"/>
          <a:chOff x="0" y="0"/>
          <a:chExt cx="0" cy="0"/>
        </a:xfrm>
      </p:grpSpPr>
      <p:sp>
        <p:nvSpPr>
          <p:cNvPr id="199" name="Shape 199"/>
          <p:cNvSpPr/>
          <p:nvPr/>
        </p:nvSpPr>
        <p:spPr>
          <a:xfrm>
            <a:off x="-33011" y="-8930"/>
            <a:ext cx="6250782" cy="1373386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00" name="Shape 200"/>
          <p:cNvSpPr/>
          <p:nvPr>
            <p:ph type="body" sz="quarter" idx="13"/>
          </p:nvPr>
        </p:nvSpPr>
        <p:spPr>
          <a:xfrm>
            <a:off x="1205647" y="2786062"/>
            <a:ext cx="3775471" cy="4661298"/>
          </a:xfrm>
          <a:prstGeom prst="rect">
            <a:avLst/>
          </a:prstGeom>
        </p:spPr>
        <p:txBody>
          <a:bodyPr wrap="none">
            <a:spAutoFit/>
          </a:bodyPr>
          <a:lstStyle>
            <a:lvl1pPr marL="0" indent="0" algn="ctr">
              <a:spcBef>
                <a:spcPts val="0"/>
              </a:spcBef>
              <a:buSzTx/>
              <a:buNone/>
              <a:defRPr b="1" cap="all" spc="-2800" sz="28000">
                <a:solidFill>
                  <a:srgbClr val="FFFFFF"/>
                </a:solidFill>
                <a:latin typeface="Didot"/>
                <a:ea typeface="Didot"/>
                <a:cs typeface="Didot"/>
                <a:sym typeface="Didot"/>
              </a:defRPr>
            </a:lvl1pPr>
          </a:lstStyle>
          <a:p>
            <a:pPr/>
            <a:r>
              <a:t>02</a:t>
            </a:r>
          </a:p>
        </p:txBody>
      </p:sp>
      <p:sp>
        <p:nvSpPr>
          <p:cNvPr id="201" name="Shape 201"/>
          <p:cNvSpPr/>
          <p:nvPr>
            <p:ph type="body" sz="quarter" idx="14"/>
          </p:nvPr>
        </p:nvSpPr>
        <p:spPr>
          <a:xfrm>
            <a:off x="1200259" y="6793110"/>
            <a:ext cx="3768329" cy="647701"/>
          </a:xfrm>
          <a:prstGeom prst="rect">
            <a:avLst/>
          </a:prstGeom>
        </p:spPr>
        <p:txBody>
          <a:bodyPr>
            <a:spAutoFit/>
          </a:bodyPr>
          <a:lstStyle>
            <a:lvl1pPr marL="0" indent="0" algn="ctr">
              <a:lnSpc>
                <a:spcPts val="5200"/>
              </a:lnSpc>
              <a:spcBef>
                <a:spcPts val="0"/>
              </a:spcBef>
              <a:buSzTx/>
              <a:buNone/>
              <a:defRPr cap="all" spc="-320" sz="3200">
                <a:solidFill>
                  <a:srgbClr val="FFFFFF"/>
                </a:solidFill>
                <a:latin typeface="Helvetica Neue Medium"/>
                <a:ea typeface="Helvetica Neue Medium"/>
                <a:cs typeface="Helvetica Neue Medium"/>
                <a:sym typeface="Helvetica Neue Medium"/>
              </a:defRPr>
            </a:lvl1pPr>
          </a:lstStyle>
          <a:p>
            <a:pPr/>
            <a:r>
              <a:t>Perspiciatis unde.</a:t>
            </a:r>
          </a:p>
        </p:txBody>
      </p:sp>
      <p:grpSp>
        <p:nvGrpSpPr>
          <p:cNvPr id="204" name="Group 204">
            <a:hlinkClick r:id="" invalidUrl="" action="ppaction://hlinkshowjump?jump=nextslide" tgtFrame="" tooltip="" history="1" highlightClick="0" endSnd="0"/>
          </p:cNvPr>
          <p:cNvGrpSpPr/>
          <p:nvPr/>
        </p:nvGrpSpPr>
        <p:grpSpPr>
          <a:xfrm>
            <a:off x="3449567" y="7920608"/>
            <a:ext cx="434591" cy="589408"/>
            <a:chOff x="0" y="12334"/>
            <a:chExt cx="434590" cy="589407"/>
          </a:xfrm>
        </p:grpSpPr>
        <p:sp>
          <p:nvSpPr>
            <p:cNvPr id="202" name="Shape 202"/>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03" name="Shape 203"/>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207" name="Group 207">
            <a:hlinkClick r:id="" invalidUrl="" action="ppaction://hlinkshowjump?jump=previousslide" tgtFrame="" tooltip="" history="1" highlightClick="0" endSnd="0"/>
          </p:cNvPr>
          <p:cNvGrpSpPr/>
          <p:nvPr/>
        </p:nvGrpSpPr>
        <p:grpSpPr>
          <a:xfrm>
            <a:off x="2288707" y="7920608"/>
            <a:ext cx="428626" cy="589408"/>
            <a:chOff x="0" y="12334"/>
            <a:chExt cx="428625" cy="589407"/>
          </a:xfrm>
        </p:grpSpPr>
        <p:sp>
          <p:nvSpPr>
            <p:cNvPr id="205" name="Shape 205"/>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06" name="Shape 206"/>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208" name="Shape 208"/>
          <p:cNvSpPr/>
          <p:nvPr/>
        </p:nvSpPr>
        <p:spPr>
          <a:xfrm flipH="1">
            <a:off x="18460640" y="9411890"/>
            <a:ext cx="1785939" cy="1785939"/>
          </a:xfrm>
          <a:prstGeom prst="line">
            <a:avLst/>
          </a:prstGeom>
          <a:ln w="50800">
            <a:solidFill>
              <a:srgbClr val="232323"/>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209" name="Shape 209"/>
          <p:cNvSpPr/>
          <p:nvPr>
            <p:ph type="title"/>
          </p:nvPr>
        </p:nvSpPr>
        <p:spPr>
          <a:xfrm>
            <a:off x="10352484" y="1696640"/>
            <a:ext cx="8822532" cy="3643314"/>
          </a:xfrm>
          <a:prstGeom prst="rect">
            <a:avLst/>
          </a:prstGeom>
        </p:spPr>
        <p:txBody>
          <a:bodyPr/>
          <a:lstStyle/>
          <a:p>
            <a:pPr/>
            <a:r>
              <a:t>Текст назви</a:t>
            </a:r>
          </a:p>
        </p:txBody>
      </p:sp>
      <p:sp>
        <p:nvSpPr>
          <p:cNvPr id="210" name="Shape 210"/>
          <p:cNvSpPr/>
          <p:nvPr>
            <p:ph type="body" sz="quarter" idx="1"/>
          </p:nvPr>
        </p:nvSpPr>
        <p:spPr>
          <a:xfrm>
            <a:off x="10352484" y="5500687"/>
            <a:ext cx="8822532" cy="4518423"/>
          </a:xfrm>
          <a:prstGeom prst="rect">
            <a:avLst/>
          </a:prstGeom>
        </p:spPr>
        <p:txBody>
          <a:bodyPr/>
          <a:lstStyle>
            <a:lvl1pPr marL="1428750" indent="-1111250">
              <a:spcBef>
                <a:spcPts val="2000"/>
              </a:spcBef>
              <a:buSzPct val="125000"/>
              <a:defRPr sz="5000">
                <a:latin typeface="Helvetica Neue Light"/>
                <a:ea typeface="Helvetica Neue Light"/>
                <a:cs typeface="Helvetica Neue Light"/>
                <a:sym typeface="Helvetica Neue Light"/>
              </a:defRPr>
            </a:lvl1pPr>
            <a:lvl2pPr marL="1873250" indent="-1111250">
              <a:spcBef>
                <a:spcPts val="2000"/>
              </a:spcBef>
              <a:buSzPct val="125000"/>
              <a:defRPr sz="5000">
                <a:latin typeface="Helvetica Neue Light"/>
                <a:ea typeface="Helvetica Neue Light"/>
                <a:cs typeface="Helvetica Neue Light"/>
                <a:sym typeface="Helvetica Neue Light"/>
              </a:defRPr>
            </a:lvl2pPr>
            <a:lvl3pPr marL="2317750" indent="-1111250">
              <a:spcBef>
                <a:spcPts val="2000"/>
              </a:spcBef>
              <a:buSzPct val="125000"/>
              <a:defRPr sz="5000">
                <a:latin typeface="Helvetica Neue Light"/>
                <a:ea typeface="Helvetica Neue Light"/>
                <a:cs typeface="Helvetica Neue Light"/>
                <a:sym typeface="Helvetica Neue Light"/>
              </a:defRPr>
            </a:lvl3pPr>
            <a:lvl4pPr marL="2762250" indent="-1111250">
              <a:spcBef>
                <a:spcPts val="2000"/>
              </a:spcBef>
              <a:buSzPct val="125000"/>
              <a:defRPr sz="5000">
                <a:latin typeface="Helvetica Neue Light"/>
                <a:ea typeface="Helvetica Neue Light"/>
                <a:cs typeface="Helvetica Neue Light"/>
                <a:sym typeface="Helvetica Neue Light"/>
              </a:defRPr>
            </a:lvl4pPr>
            <a:lvl5pPr marL="3206750" indent="-1111250">
              <a:spcBef>
                <a:spcPts val="2000"/>
              </a:spcBef>
              <a:buSzPct val="125000"/>
              <a:defRPr sz="5000">
                <a:latin typeface="Helvetica Neue Light"/>
                <a:ea typeface="Helvetica Neue Light"/>
                <a:cs typeface="Helvetica Neue Light"/>
                <a:sym typeface="Helvetica Neue Light"/>
              </a:defRPr>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211" name="Shape 211"/>
          <p:cNvSpPr/>
          <p:nvPr>
            <p:ph type="sldNum" sz="quarter" idx="2"/>
          </p:nvPr>
        </p:nvSpPr>
        <p:spPr>
          <a:xfrm>
            <a:off x="2922257" y="8027789"/>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Left Side &amp; Photo">
    <p:spTree>
      <p:nvGrpSpPr>
        <p:cNvPr id="1" name=""/>
        <p:cNvGrpSpPr/>
        <p:nvPr/>
      </p:nvGrpSpPr>
      <p:grpSpPr>
        <a:xfrm>
          <a:off x="0" y="0"/>
          <a:ext cx="0" cy="0"/>
          <a:chOff x="0" y="0"/>
          <a:chExt cx="0" cy="0"/>
        </a:xfrm>
      </p:grpSpPr>
      <p:sp>
        <p:nvSpPr>
          <p:cNvPr id="218" name="Shape 218"/>
          <p:cNvSpPr/>
          <p:nvPr/>
        </p:nvSpPr>
        <p:spPr>
          <a:xfrm>
            <a:off x="-33011" y="-8930"/>
            <a:ext cx="6250782" cy="1373386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19" name="Shape 219"/>
          <p:cNvSpPr/>
          <p:nvPr>
            <p:ph type="body" sz="quarter" idx="13"/>
          </p:nvPr>
        </p:nvSpPr>
        <p:spPr>
          <a:xfrm>
            <a:off x="1205647" y="2786062"/>
            <a:ext cx="3775471" cy="4661298"/>
          </a:xfrm>
          <a:prstGeom prst="rect">
            <a:avLst/>
          </a:prstGeom>
        </p:spPr>
        <p:txBody>
          <a:bodyPr wrap="none">
            <a:spAutoFit/>
          </a:bodyPr>
          <a:lstStyle>
            <a:lvl1pPr marL="0" indent="0" algn="ctr">
              <a:spcBef>
                <a:spcPts val="0"/>
              </a:spcBef>
              <a:buSzTx/>
              <a:buNone/>
              <a:defRPr b="1" cap="all" spc="-2800" sz="28000">
                <a:solidFill>
                  <a:srgbClr val="FFFFFF"/>
                </a:solidFill>
                <a:latin typeface="Didot"/>
                <a:ea typeface="Didot"/>
                <a:cs typeface="Didot"/>
                <a:sym typeface="Didot"/>
              </a:defRPr>
            </a:lvl1pPr>
          </a:lstStyle>
          <a:p>
            <a:pPr/>
            <a:r>
              <a:t>03</a:t>
            </a:r>
          </a:p>
        </p:txBody>
      </p:sp>
      <p:sp>
        <p:nvSpPr>
          <p:cNvPr id="220" name="Shape 220"/>
          <p:cNvSpPr/>
          <p:nvPr>
            <p:ph type="body" sz="quarter" idx="14"/>
          </p:nvPr>
        </p:nvSpPr>
        <p:spPr>
          <a:xfrm>
            <a:off x="1200259" y="6793110"/>
            <a:ext cx="3768329" cy="647701"/>
          </a:xfrm>
          <a:prstGeom prst="rect">
            <a:avLst/>
          </a:prstGeom>
        </p:spPr>
        <p:txBody>
          <a:bodyPr>
            <a:spAutoFit/>
          </a:bodyPr>
          <a:lstStyle>
            <a:lvl1pPr marL="0" indent="0" algn="ctr">
              <a:lnSpc>
                <a:spcPts val="5200"/>
              </a:lnSpc>
              <a:spcBef>
                <a:spcPts val="0"/>
              </a:spcBef>
              <a:buSzTx/>
              <a:buNone/>
              <a:defRPr cap="all" spc="-320" sz="3200">
                <a:solidFill>
                  <a:srgbClr val="FFFFFF"/>
                </a:solidFill>
                <a:latin typeface="Helvetica Neue Medium"/>
                <a:ea typeface="Helvetica Neue Medium"/>
                <a:cs typeface="Helvetica Neue Medium"/>
                <a:sym typeface="Helvetica Neue Medium"/>
              </a:defRPr>
            </a:lvl1pPr>
          </a:lstStyle>
          <a:p>
            <a:pPr/>
            <a:r>
              <a:t>Perspiciatis unde.</a:t>
            </a:r>
          </a:p>
        </p:txBody>
      </p:sp>
      <p:grpSp>
        <p:nvGrpSpPr>
          <p:cNvPr id="223" name="Group 223">
            <a:hlinkClick r:id="" invalidUrl="" action="ppaction://hlinkshowjump?jump=nextslide" tgtFrame="" tooltip="" history="1" highlightClick="0" endSnd="0"/>
          </p:cNvPr>
          <p:cNvGrpSpPr/>
          <p:nvPr/>
        </p:nvGrpSpPr>
        <p:grpSpPr>
          <a:xfrm>
            <a:off x="3449567" y="7920608"/>
            <a:ext cx="434591" cy="589408"/>
            <a:chOff x="0" y="12334"/>
            <a:chExt cx="434590" cy="589407"/>
          </a:xfrm>
        </p:grpSpPr>
        <p:sp>
          <p:nvSpPr>
            <p:cNvPr id="221" name="Shape 221"/>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22" name="Shape 222"/>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226" name="Group 226">
            <a:hlinkClick r:id="" invalidUrl="" action="ppaction://hlinkshowjump?jump=previousslide" tgtFrame="" tooltip="" history="1" highlightClick="0" endSnd="0"/>
          </p:cNvPr>
          <p:cNvGrpSpPr/>
          <p:nvPr/>
        </p:nvGrpSpPr>
        <p:grpSpPr>
          <a:xfrm>
            <a:off x="2288707" y="7920608"/>
            <a:ext cx="428626" cy="589408"/>
            <a:chOff x="0" y="12334"/>
            <a:chExt cx="428625" cy="589407"/>
          </a:xfrm>
        </p:grpSpPr>
        <p:sp>
          <p:nvSpPr>
            <p:cNvPr id="224" name="Shape 224"/>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25" name="Shape 225"/>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227" name="Shape 227"/>
          <p:cNvSpPr/>
          <p:nvPr/>
        </p:nvSpPr>
        <p:spPr>
          <a:xfrm>
            <a:off x="10352484" y="9598025"/>
            <a:ext cx="8822532" cy="16637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lnSpc>
                <a:spcPts val="3500"/>
              </a:lnSpc>
              <a:defRPr spc="-180" sz="1800"/>
            </a:lvl1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p:txBody>
      </p:sp>
      <p:sp>
        <p:nvSpPr>
          <p:cNvPr id="228" name="Shape 228"/>
          <p:cNvSpPr/>
          <p:nvPr/>
        </p:nvSpPr>
        <p:spPr>
          <a:xfrm flipH="1">
            <a:off x="18657093" y="10822781"/>
            <a:ext cx="1785939" cy="1785938"/>
          </a:xfrm>
          <a:prstGeom prst="line">
            <a:avLst/>
          </a:prstGeom>
          <a:ln w="50800">
            <a:solidFill>
              <a:srgbClr val="232323"/>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229" name="Shape 229"/>
          <p:cNvSpPr/>
          <p:nvPr>
            <p:ph type="pic" sz="quarter" idx="15"/>
          </p:nvPr>
        </p:nvSpPr>
        <p:spPr>
          <a:xfrm>
            <a:off x="10352484" y="1678781"/>
            <a:ext cx="8822532" cy="5768579"/>
          </a:xfrm>
          <a:prstGeom prst="rect">
            <a:avLst/>
          </a:prstGeom>
        </p:spPr>
        <p:txBody>
          <a:bodyPr lIns="91439" tIns="45719" rIns="91439" bIns="45719" anchor="t"/>
          <a:lstStyle/>
          <a:p>
            <a:pPr/>
          </a:p>
        </p:txBody>
      </p:sp>
      <p:sp>
        <p:nvSpPr>
          <p:cNvPr id="230" name="Shape 230"/>
          <p:cNvSpPr/>
          <p:nvPr>
            <p:ph type="title"/>
          </p:nvPr>
        </p:nvSpPr>
        <p:spPr>
          <a:xfrm>
            <a:off x="10352484" y="7679531"/>
            <a:ext cx="8822532" cy="1660923"/>
          </a:xfrm>
          <a:prstGeom prst="rect">
            <a:avLst/>
          </a:prstGeom>
        </p:spPr>
        <p:txBody>
          <a:bodyPr/>
          <a:lstStyle/>
          <a:p>
            <a:pPr/>
            <a:r>
              <a:t>Текст назви</a:t>
            </a:r>
          </a:p>
        </p:txBody>
      </p:sp>
      <p:sp>
        <p:nvSpPr>
          <p:cNvPr id="231" name="Shape 231"/>
          <p:cNvSpPr/>
          <p:nvPr>
            <p:ph type="sldNum" sz="quarter" idx="2"/>
          </p:nvPr>
        </p:nvSpPr>
        <p:spPr>
          <a:xfrm>
            <a:off x="2922257" y="8027789"/>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Right Side">
    <p:spTree>
      <p:nvGrpSpPr>
        <p:cNvPr id="1" name=""/>
        <p:cNvGrpSpPr/>
        <p:nvPr/>
      </p:nvGrpSpPr>
      <p:grpSpPr>
        <a:xfrm>
          <a:off x="0" y="0"/>
          <a:ext cx="0" cy="0"/>
          <a:chOff x="0" y="0"/>
          <a:chExt cx="0" cy="0"/>
        </a:xfrm>
      </p:grpSpPr>
      <p:sp>
        <p:nvSpPr>
          <p:cNvPr id="238" name="Shape 238"/>
          <p:cNvSpPr/>
          <p:nvPr/>
        </p:nvSpPr>
        <p:spPr>
          <a:xfrm>
            <a:off x="18144222" y="-8930"/>
            <a:ext cx="6250782" cy="1373386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39" name="Shape 239"/>
          <p:cNvSpPr/>
          <p:nvPr>
            <p:ph type="body" sz="quarter" idx="13"/>
          </p:nvPr>
        </p:nvSpPr>
        <p:spPr>
          <a:xfrm>
            <a:off x="19382881" y="2786062"/>
            <a:ext cx="3775471" cy="4661298"/>
          </a:xfrm>
          <a:prstGeom prst="rect">
            <a:avLst/>
          </a:prstGeom>
        </p:spPr>
        <p:txBody>
          <a:bodyPr wrap="none">
            <a:spAutoFit/>
          </a:bodyPr>
          <a:lstStyle>
            <a:lvl1pPr marL="0" indent="0" algn="ctr">
              <a:spcBef>
                <a:spcPts val="0"/>
              </a:spcBef>
              <a:buSzTx/>
              <a:buNone/>
              <a:defRPr b="1" cap="all" spc="-2800" sz="28000">
                <a:solidFill>
                  <a:srgbClr val="FFFFFF"/>
                </a:solidFill>
                <a:latin typeface="Didot"/>
                <a:ea typeface="Didot"/>
                <a:cs typeface="Didot"/>
                <a:sym typeface="Didot"/>
              </a:defRPr>
            </a:lvl1pPr>
          </a:lstStyle>
          <a:p>
            <a:pPr/>
            <a:r>
              <a:t>04</a:t>
            </a:r>
          </a:p>
        </p:txBody>
      </p:sp>
      <p:sp>
        <p:nvSpPr>
          <p:cNvPr id="240" name="Shape 240"/>
          <p:cNvSpPr/>
          <p:nvPr>
            <p:ph type="body" sz="quarter" idx="14"/>
          </p:nvPr>
        </p:nvSpPr>
        <p:spPr>
          <a:xfrm>
            <a:off x="19377493" y="6793110"/>
            <a:ext cx="3768329" cy="647701"/>
          </a:xfrm>
          <a:prstGeom prst="rect">
            <a:avLst/>
          </a:prstGeom>
        </p:spPr>
        <p:txBody>
          <a:bodyPr>
            <a:spAutoFit/>
          </a:bodyPr>
          <a:lstStyle>
            <a:lvl1pPr marL="0" indent="0" algn="ctr">
              <a:lnSpc>
                <a:spcPts val="5200"/>
              </a:lnSpc>
              <a:spcBef>
                <a:spcPts val="0"/>
              </a:spcBef>
              <a:buSzTx/>
              <a:buNone/>
              <a:defRPr cap="all" spc="-320" sz="3200">
                <a:solidFill>
                  <a:srgbClr val="FFFFFF"/>
                </a:solidFill>
                <a:latin typeface="Helvetica Neue Medium"/>
                <a:ea typeface="Helvetica Neue Medium"/>
                <a:cs typeface="Helvetica Neue Medium"/>
                <a:sym typeface="Helvetica Neue Medium"/>
              </a:defRPr>
            </a:lvl1pPr>
          </a:lstStyle>
          <a:p>
            <a:pPr/>
            <a:r>
              <a:t>Perspiciatis unde.</a:t>
            </a:r>
          </a:p>
        </p:txBody>
      </p:sp>
      <p:grpSp>
        <p:nvGrpSpPr>
          <p:cNvPr id="243" name="Group 243">
            <a:hlinkClick r:id="" invalidUrl="" action="ppaction://hlinkshowjump?jump=nextslide" tgtFrame="" tooltip="" history="1" highlightClick="0" endSnd="0"/>
          </p:cNvPr>
          <p:cNvGrpSpPr/>
          <p:nvPr/>
        </p:nvGrpSpPr>
        <p:grpSpPr>
          <a:xfrm>
            <a:off x="21626800" y="7920608"/>
            <a:ext cx="434592" cy="589408"/>
            <a:chOff x="0" y="12334"/>
            <a:chExt cx="434590" cy="589407"/>
          </a:xfrm>
        </p:grpSpPr>
        <p:sp>
          <p:nvSpPr>
            <p:cNvPr id="241" name="Shape 241"/>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2" name="Shape 242"/>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246" name="Group 246">
            <a:hlinkClick r:id="" invalidUrl="" action="ppaction://hlinkshowjump?jump=previousslide" tgtFrame="" tooltip="" history="1" highlightClick="0" endSnd="0"/>
          </p:cNvPr>
          <p:cNvGrpSpPr/>
          <p:nvPr/>
        </p:nvGrpSpPr>
        <p:grpSpPr>
          <a:xfrm>
            <a:off x="20465941" y="7920608"/>
            <a:ext cx="428626" cy="589408"/>
            <a:chOff x="0" y="12334"/>
            <a:chExt cx="428625" cy="589407"/>
          </a:xfrm>
        </p:grpSpPr>
        <p:sp>
          <p:nvSpPr>
            <p:cNvPr id="244" name="Shape 244"/>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5" name="Shape 245"/>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247" name="Shape 247"/>
          <p:cNvSpPr/>
          <p:nvPr>
            <p:ph type="body" sz="quarter" idx="15"/>
          </p:nvPr>
        </p:nvSpPr>
        <p:spPr>
          <a:xfrm>
            <a:off x="5226843" y="7562056"/>
            <a:ext cx="8822532" cy="1663701"/>
          </a:xfrm>
          <a:prstGeom prst="rect">
            <a:avLst/>
          </a:prstGeom>
        </p:spPr>
        <p:txBody>
          <a:bodyPr>
            <a:spAutoFit/>
          </a:bodyPr>
          <a:lstStyle>
            <a:lvl1pPr marL="0" indent="0" algn="just">
              <a:lnSpc>
                <a:spcPts val="3500"/>
              </a:lnSpc>
              <a:spcBef>
                <a:spcPts val="0"/>
              </a:spcBef>
              <a:buSzTx/>
              <a:buNone/>
              <a:defRPr cap="all" spc="-180" sz="1800">
                <a:solidFill>
                  <a:srgbClr val="232323"/>
                </a:solidFill>
                <a:latin typeface="Helvetica Neue Light"/>
                <a:ea typeface="Helvetica Neue Light"/>
                <a:cs typeface="Helvetica Neue Light"/>
                <a:sym typeface="Helvetica Neue Light"/>
              </a:defRPr>
            </a:lvl1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p:txBody>
      </p:sp>
      <p:sp>
        <p:nvSpPr>
          <p:cNvPr id="248" name="Shape 248"/>
          <p:cNvSpPr/>
          <p:nvPr/>
        </p:nvSpPr>
        <p:spPr>
          <a:xfrm>
            <a:off x="4155281" y="8715375"/>
            <a:ext cx="1785938" cy="1785938"/>
          </a:xfrm>
          <a:prstGeom prst="line">
            <a:avLst/>
          </a:prstGeom>
          <a:ln w="50800">
            <a:solidFill>
              <a:srgbClr val="232323"/>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249" name="Shape 249"/>
          <p:cNvSpPr/>
          <p:nvPr>
            <p:ph type="title"/>
          </p:nvPr>
        </p:nvSpPr>
        <p:spPr>
          <a:xfrm>
            <a:off x="5226843" y="1518046"/>
            <a:ext cx="8822532" cy="5768579"/>
          </a:xfrm>
          <a:prstGeom prst="rect">
            <a:avLst/>
          </a:prstGeom>
        </p:spPr>
        <p:txBody>
          <a:bodyPr/>
          <a:lstStyle>
            <a:lvl1pPr algn="r"/>
          </a:lstStyle>
          <a:p>
            <a:pPr/>
            <a:r>
              <a:t>Текст назви</a:t>
            </a:r>
          </a:p>
        </p:txBody>
      </p:sp>
      <p:sp>
        <p:nvSpPr>
          <p:cNvPr id="250" name="Shape 250"/>
          <p:cNvSpPr/>
          <p:nvPr>
            <p:ph type="sldNum" sz="quarter" idx="2"/>
          </p:nvPr>
        </p:nvSpPr>
        <p:spPr>
          <a:xfrm>
            <a:off x="21099490" y="8027789"/>
            <a:ext cx="36405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42319" y="-8930"/>
            <a:ext cx="6250783" cy="13733860"/>
          </a:xfrm>
          <a:prstGeom prst="rect">
            <a:avLst/>
          </a:prstGeom>
          <a:solidFill>
            <a:srgbClr val="232323"/>
          </a:solidFill>
          <a:ln w="25400">
            <a:miter lim="400000"/>
          </a:ln>
        </p:spPr>
        <p:txBody>
          <a:bodyPr lIns="71437" tIns="71437" rIns="71437" bIns="71437" anchor="ct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5" name="Group 5">
            <a:hlinkClick r:id="" invalidUrl="" action="ppaction://hlinkshowjump?jump=nextslide" tgtFrame="" tooltip="" history="1" highlightClick="0" endSnd="0"/>
          </p:cNvPr>
          <p:cNvGrpSpPr/>
          <p:nvPr/>
        </p:nvGrpSpPr>
        <p:grpSpPr>
          <a:xfrm>
            <a:off x="3440260" y="7920608"/>
            <a:ext cx="434591" cy="589408"/>
            <a:chOff x="0" y="12334"/>
            <a:chExt cx="434590" cy="589407"/>
          </a:xfrm>
        </p:grpSpPr>
        <p:sp>
          <p:nvSpPr>
            <p:cNvPr id="3" name="Shape 3"/>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 name="Shape 4"/>
            <p:cNvSpPr/>
            <p:nvPr/>
          </p:nvSpPr>
          <p:spPr>
            <a:xfrm>
              <a:off x="50415"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&gt;</a:t>
              </a:r>
            </a:p>
          </p:txBody>
        </p:sp>
      </p:grpSp>
      <p:grpSp>
        <p:nvGrpSpPr>
          <p:cNvPr id="8" name="Group 8">
            <a:hlinkClick r:id="" invalidUrl="" action="ppaction://hlinkshowjump?jump=previousslide" tgtFrame="" tooltip="" history="1" highlightClick="0" endSnd="0"/>
          </p:cNvPr>
          <p:cNvGrpSpPr/>
          <p:nvPr/>
        </p:nvGrpSpPr>
        <p:grpSpPr>
          <a:xfrm>
            <a:off x="2279400" y="7920608"/>
            <a:ext cx="428626" cy="589408"/>
            <a:chOff x="0" y="12334"/>
            <a:chExt cx="428625" cy="589407"/>
          </a:xfrm>
        </p:grpSpPr>
        <p:sp>
          <p:nvSpPr>
            <p:cNvPr id="6" name="Shape 6"/>
            <p:cNvSpPr/>
            <p:nvPr/>
          </p:nvSpPr>
          <p:spPr>
            <a:xfrm>
              <a:off x="0" y="137374"/>
              <a:ext cx="428625" cy="428626"/>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419100">
                <a:defRPr cap="none" spc="0"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 name="Shape 7"/>
            <p:cNvSpPr/>
            <p:nvPr/>
          </p:nvSpPr>
          <p:spPr>
            <a:xfrm>
              <a:off x="14696" y="12334"/>
              <a:ext cx="384176" cy="58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cap="none" spc="0" sz="3000">
                  <a:solidFill>
                    <a:srgbClr val="000000"/>
                  </a:solidFill>
                  <a:latin typeface="Helvetica Neue"/>
                  <a:ea typeface="Helvetica Neue"/>
                  <a:cs typeface="Helvetica Neue"/>
                  <a:sym typeface="Helvetica Neue"/>
                </a:defRPr>
              </a:lvl1pPr>
            </a:lstStyle>
            <a:p>
              <a:pPr/>
              <a:r>
                <a:t>&lt;</a:t>
              </a:r>
            </a:p>
          </p:txBody>
        </p:sp>
      </p:grpSp>
      <p:sp>
        <p:nvSpPr>
          <p:cNvPr id="9" name="Shape 9"/>
          <p:cNvSpPr/>
          <p:nvPr/>
        </p:nvSpPr>
        <p:spPr>
          <a:xfrm flipH="1">
            <a:off x="18657093" y="8947546"/>
            <a:ext cx="1785939" cy="1785939"/>
          </a:xfrm>
          <a:prstGeom prst="line">
            <a:avLst/>
          </a:prstGeom>
          <a:ln w="50800">
            <a:solidFill>
              <a:srgbClr val="232323"/>
            </a:solidFill>
            <a:miter lim="400000"/>
          </a:ln>
        </p:spPr>
        <p:txBody>
          <a:bodyPr lIns="71437" tIns="71437" rIns="71437" bIns="71437" anchor="ctr"/>
          <a:lstStyle/>
          <a:p>
            <a:pPr algn="l" defTabSz="457200">
              <a:defRPr cap="none" spc="0" sz="1600">
                <a:solidFill>
                  <a:srgbClr val="000000"/>
                </a:solidFill>
                <a:latin typeface="Helvetica"/>
                <a:ea typeface="Helvetica"/>
                <a:cs typeface="Helvetica"/>
                <a:sym typeface="Helvetica"/>
              </a:defRPr>
            </a:pPr>
          </a:p>
        </p:txBody>
      </p:sp>
      <p:sp>
        <p:nvSpPr>
          <p:cNvPr id="10" name="Shape 10"/>
          <p:cNvSpPr/>
          <p:nvPr>
            <p:ph type="title"/>
          </p:nvPr>
        </p:nvSpPr>
        <p:spPr>
          <a:xfrm>
            <a:off x="10352484" y="1696640"/>
            <a:ext cx="8822532" cy="57685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r>
              <a:t>Текст назви</a:t>
            </a:r>
          </a:p>
        </p:txBody>
      </p:sp>
      <p:sp>
        <p:nvSpPr>
          <p:cNvPr id="11" name="Shape 11"/>
          <p:cNvSpPr/>
          <p:nvPr>
            <p:ph type="sldNum" sz="quarter" idx="2"/>
          </p:nvPr>
        </p:nvSpPr>
        <p:spPr>
          <a:xfrm>
            <a:off x="2912950" y="8027789"/>
            <a:ext cx="364059" cy="415875"/>
          </a:xfrm>
          <a:prstGeom prst="rect">
            <a:avLst/>
          </a:prstGeom>
          <a:ln w="12700">
            <a:miter lim="400000"/>
          </a:ln>
        </p:spPr>
        <p:txBody>
          <a:bodyPr wrap="none" lIns="71437" tIns="71437" rIns="71437" bIns="71437">
            <a:spAutoFit/>
          </a:bodyPr>
          <a:lstStyle>
            <a:lvl1pPr>
              <a:defRPr spc="-180" sz="1800">
                <a:solidFill>
                  <a:srgbClr val="FFFFFF"/>
                </a:solidFill>
                <a:latin typeface="Helvetica Neue"/>
                <a:ea typeface="Helvetica Neue"/>
                <a:cs typeface="Helvetica Neue"/>
                <a:sym typeface="Helvetica Neue"/>
              </a:defRPr>
            </a:lvl1pPr>
          </a:lstStyle>
          <a:p>
            <a:pPr/>
            <a:fld id="{86CB4B4D-7CA3-9044-876B-883B54F8677D}" type="slidenum"/>
          </a:p>
        </p:txBody>
      </p:sp>
      <p:sp>
        <p:nvSpPr>
          <p:cNvPr id="12" name="Shape 12"/>
          <p:cNvSpPr/>
          <p:nvPr>
            <p:ph type="body" idx="1"/>
          </p:nvPr>
        </p:nvSpPr>
        <p:spPr>
          <a:xfrm>
            <a:off x="4351734" y="1785937"/>
            <a:ext cx="15680532" cy="1014412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11400" u="none">
          <a:ln>
            <a:noFill/>
          </a:ln>
          <a:solidFill>
            <a:srgbClr val="000000"/>
          </a:solidFill>
          <a:uFillTx/>
          <a:latin typeface="+mn-lt"/>
          <a:ea typeface="+mn-ea"/>
          <a:cs typeface="+mn-cs"/>
          <a:sym typeface="Helvetica Neue Thin"/>
        </a:defRPr>
      </a:lvl1pPr>
      <a:lvl2pPr marL="0" marR="0" indent="228600" algn="l" defTabSz="584200" rtl="0" latinLnBrk="0">
        <a:lnSpc>
          <a:spcPct val="100000"/>
        </a:lnSpc>
        <a:spcBef>
          <a:spcPts val="0"/>
        </a:spcBef>
        <a:spcAft>
          <a:spcPts val="0"/>
        </a:spcAft>
        <a:buClrTx/>
        <a:buSzTx/>
        <a:buFontTx/>
        <a:buNone/>
        <a:tabLst/>
        <a:defRPr b="0" baseline="0" cap="none" i="0" spc="0" strike="noStrike" sz="11400" u="none">
          <a:ln>
            <a:noFill/>
          </a:ln>
          <a:solidFill>
            <a:srgbClr val="000000"/>
          </a:solidFill>
          <a:uFillTx/>
          <a:latin typeface="+mn-lt"/>
          <a:ea typeface="+mn-ea"/>
          <a:cs typeface="+mn-cs"/>
          <a:sym typeface="Helvetica Neue Thin"/>
        </a:defRPr>
      </a:lvl2pPr>
      <a:lvl3pPr marL="0" marR="0" indent="457200" algn="l" defTabSz="584200" rtl="0" latinLnBrk="0">
        <a:lnSpc>
          <a:spcPct val="100000"/>
        </a:lnSpc>
        <a:spcBef>
          <a:spcPts val="0"/>
        </a:spcBef>
        <a:spcAft>
          <a:spcPts val="0"/>
        </a:spcAft>
        <a:buClrTx/>
        <a:buSzTx/>
        <a:buFontTx/>
        <a:buNone/>
        <a:tabLst/>
        <a:defRPr b="0" baseline="0" cap="none" i="0" spc="0" strike="noStrike" sz="11400" u="none">
          <a:ln>
            <a:noFill/>
          </a:ln>
          <a:solidFill>
            <a:srgbClr val="000000"/>
          </a:solidFill>
          <a:uFillTx/>
          <a:latin typeface="+mn-lt"/>
          <a:ea typeface="+mn-ea"/>
          <a:cs typeface="+mn-cs"/>
          <a:sym typeface="Helvetica Neue Thin"/>
        </a:defRPr>
      </a:lvl3pPr>
      <a:lvl4pPr marL="0" marR="0" indent="685800" algn="l" defTabSz="584200" rtl="0" latinLnBrk="0">
        <a:lnSpc>
          <a:spcPct val="100000"/>
        </a:lnSpc>
        <a:spcBef>
          <a:spcPts val="0"/>
        </a:spcBef>
        <a:spcAft>
          <a:spcPts val="0"/>
        </a:spcAft>
        <a:buClrTx/>
        <a:buSzTx/>
        <a:buFontTx/>
        <a:buNone/>
        <a:tabLst/>
        <a:defRPr b="0" baseline="0" cap="none" i="0" spc="0" strike="noStrike" sz="11400" u="none">
          <a:ln>
            <a:noFill/>
          </a:ln>
          <a:solidFill>
            <a:srgbClr val="000000"/>
          </a:solidFill>
          <a:uFillTx/>
          <a:latin typeface="+mn-lt"/>
          <a:ea typeface="+mn-ea"/>
          <a:cs typeface="+mn-cs"/>
          <a:sym typeface="Helvetica Neue Thin"/>
        </a:defRPr>
      </a:lvl4pPr>
      <a:lvl5pPr marL="0" marR="0" indent="914400" algn="l" defTabSz="584200" rtl="0" latinLnBrk="0">
        <a:lnSpc>
          <a:spcPct val="100000"/>
        </a:lnSpc>
        <a:spcBef>
          <a:spcPts val="0"/>
        </a:spcBef>
        <a:spcAft>
          <a:spcPts val="0"/>
        </a:spcAft>
        <a:buClrTx/>
        <a:buSzTx/>
        <a:buFontTx/>
        <a:buNone/>
        <a:tabLst/>
        <a:defRPr b="0" baseline="0" cap="none" i="0" spc="0" strike="noStrike" sz="11400" u="none">
          <a:ln>
            <a:noFill/>
          </a:ln>
          <a:solidFill>
            <a:srgbClr val="000000"/>
          </a:solidFill>
          <a:uFillTx/>
          <a:latin typeface="+mn-lt"/>
          <a:ea typeface="+mn-ea"/>
          <a:cs typeface="+mn-cs"/>
          <a:sym typeface="Helvetica Neue Thin"/>
        </a:defRPr>
      </a:lvl5pPr>
      <a:lvl6pPr marL="0" marR="0" indent="1143000" algn="l" defTabSz="584200" rtl="0" latinLnBrk="0">
        <a:lnSpc>
          <a:spcPct val="100000"/>
        </a:lnSpc>
        <a:spcBef>
          <a:spcPts val="0"/>
        </a:spcBef>
        <a:spcAft>
          <a:spcPts val="0"/>
        </a:spcAft>
        <a:buClrTx/>
        <a:buSzTx/>
        <a:buFontTx/>
        <a:buNone/>
        <a:tabLst/>
        <a:defRPr b="0" baseline="0" cap="none" i="0" spc="0" strike="noStrike" sz="11400" u="none">
          <a:ln>
            <a:noFill/>
          </a:ln>
          <a:solidFill>
            <a:srgbClr val="000000"/>
          </a:solidFill>
          <a:uFillTx/>
          <a:latin typeface="+mn-lt"/>
          <a:ea typeface="+mn-ea"/>
          <a:cs typeface="+mn-cs"/>
          <a:sym typeface="Helvetica Neue Thin"/>
        </a:defRPr>
      </a:lvl6pPr>
      <a:lvl7pPr marL="0" marR="0" indent="1371600" algn="l" defTabSz="584200" rtl="0" latinLnBrk="0">
        <a:lnSpc>
          <a:spcPct val="100000"/>
        </a:lnSpc>
        <a:spcBef>
          <a:spcPts val="0"/>
        </a:spcBef>
        <a:spcAft>
          <a:spcPts val="0"/>
        </a:spcAft>
        <a:buClrTx/>
        <a:buSzTx/>
        <a:buFontTx/>
        <a:buNone/>
        <a:tabLst/>
        <a:defRPr b="0" baseline="0" cap="none" i="0" spc="0" strike="noStrike" sz="11400" u="none">
          <a:ln>
            <a:noFill/>
          </a:ln>
          <a:solidFill>
            <a:srgbClr val="000000"/>
          </a:solidFill>
          <a:uFillTx/>
          <a:latin typeface="+mn-lt"/>
          <a:ea typeface="+mn-ea"/>
          <a:cs typeface="+mn-cs"/>
          <a:sym typeface="Helvetica Neue Thin"/>
        </a:defRPr>
      </a:lvl7pPr>
      <a:lvl8pPr marL="0" marR="0" indent="1600200" algn="l" defTabSz="584200" rtl="0" latinLnBrk="0">
        <a:lnSpc>
          <a:spcPct val="100000"/>
        </a:lnSpc>
        <a:spcBef>
          <a:spcPts val="0"/>
        </a:spcBef>
        <a:spcAft>
          <a:spcPts val="0"/>
        </a:spcAft>
        <a:buClrTx/>
        <a:buSzTx/>
        <a:buFontTx/>
        <a:buNone/>
        <a:tabLst/>
        <a:defRPr b="0" baseline="0" cap="none" i="0" spc="0" strike="noStrike" sz="11400" u="none">
          <a:ln>
            <a:noFill/>
          </a:ln>
          <a:solidFill>
            <a:srgbClr val="000000"/>
          </a:solidFill>
          <a:uFillTx/>
          <a:latin typeface="+mn-lt"/>
          <a:ea typeface="+mn-ea"/>
          <a:cs typeface="+mn-cs"/>
          <a:sym typeface="Helvetica Neue Thin"/>
        </a:defRPr>
      </a:lvl8pPr>
      <a:lvl9pPr marL="0" marR="0" indent="1828800" algn="l" defTabSz="584200" rtl="0" latinLnBrk="0">
        <a:lnSpc>
          <a:spcPct val="100000"/>
        </a:lnSpc>
        <a:spcBef>
          <a:spcPts val="0"/>
        </a:spcBef>
        <a:spcAft>
          <a:spcPts val="0"/>
        </a:spcAft>
        <a:buClrTx/>
        <a:buSzTx/>
        <a:buFontTx/>
        <a:buNone/>
        <a:tabLst/>
        <a:defRPr b="0" baseline="0" cap="none" i="0" spc="0" strike="noStrike" sz="11400" u="none">
          <a:ln>
            <a:noFill/>
          </a:ln>
          <a:solidFill>
            <a:srgbClr val="000000"/>
          </a:solidFill>
          <a:uFillTx/>
          <a:latin typeface="+mn-lt"/>
          <a:ea typeface="+mn-ea"/>
          <a:cs typeface="+mn-cs"/>
          <a:sym typeface="Helvetica Neue Thin"/>
        </a:defRPr>
      </a:lvl9pPr>
    </p:titleStyle>
    <p:bodyStyle>
      <a:lvl1pPr marL="1412373" marR="0" indent="-1094873" algn="l" defTabSz="584200" latinLnBrk="0">
        <a:lnSpc>
          <a:spcPct val="100000"/>
        </a:lnSpc>
        <a:spcBef>
          <a:spcPts val="5200"/>
        </a:spcBef>
        <a:spcAft>
          <a:spcPts val="0"/>
        </a:spcAft>
        <a:buClrTx/>
        <a:buSzPct val="171000"/>
        <a:buFontTx/>
        <a:buChar char="•"/>
        <a:tabLst/>
        <a:defRPr b="0" baseline="0" cap="none" i="0" spc="0" strike="noStrike" sz="5200" u="none">
          <a:ln>
            <a:noFill/>
          </a:ln>
          <a:solidFill>
            <a:srgbClr val="000000"/>
          </a:solidFill>
          <a:uFillTx/>
          <a:latin typeface="Gill Sans"/>
          <a:ea typeface="Gill Sans"/>
          <a:cs typeface="Gill Sans"/>
          <a:sym typeface="Gill Sans"/>
        </a:defRPr>
      </a:lvl1pPr>
      <a:lvl2pPr marL="1856873" marR="0" indent="-1094873" algn="l" defTabSz="584200" latinLnBrk="0">
        <a:lnSpc>
          <a:spcPct val="100000"/>
        </a:lnSpc>
        <a:spcBef>
          <a:spcPts val="5200"/>
        </a:spcBef>
        <a:spcAft>
          <a:spcPts val="0"/>
        </a:spcAft>
        <a:buClrTx/>
        <a:buSzPct val="171000"/>
        <a:buFontTx/>
        <a:buChar char="•"/>
        <a:tabLst/>
        <a:defRPr b="0" baseline="0" cap="none" i="0" spc="0" strike="noStrike" sz="5200" u="none">
          <a:ln>
            <a:noFill/>
          </a:ln>
          <a:solidFill>
            <a:srgbClr val="000000"/>
          </a:solidFill>
          <a:uFillTx/>
          <a:latin typeface="Gill Sans"/>
          <a:ea typeface="Gill Sans"/>
          <a:cs typeface="Gill Sans"/>
          <a:sym typeface="Gill Sans"/>
        </a:defRPr>
      </a:lvl2pPr>
      <a:lvl3pPr marL="2301373" marR="0" indent="-1094873" algn="l" defTabSz="584200" latinLnBrk="0">
        <a:lnSpc>
          <a:spcPct val="100000"/>
        </a:lnSpc>
        <a:spcBef>
          <a:spcPts val="5200"/>
        </a:spcBef>
        <a:spcAft>
          <a:spcPts val="0"/>
        </a:spcAft>
        <a:buClrTx/>
        <a:buSzPct val="171000"/>
        <a:buFontTx/>
        <a:buChar char="•"/>
        <a:tabLst/>
        <a:defRPr b="0" baseline="0" cap="none" i="0" spc="0" strike="noStrike" sz="5200" u="none">
          <a:ln>
            <a:noFill/>
          </a:ln>
          <a:solidFill>
            <a:srgbClr val="000000"/>
          </a:solidFill>
          <a:uFillTx/>
          <a:latin typeface="Gill Sans"/>
          <a:ea typeface="Gill Sans"/>
          <a:cs typeface="Gill Sans"/>
          <a:sym typeface="Gill Sans"/>
        </a:defRPr>
      </a:lvl3pPr>
      <a:lvl4pPr marL="2745873" marR="0" indent="-1094873" algn="l" defTabSz="584200" latinLnBrk="0">
        <a:lnSpc>
          <a:spcPct val="100000"/>
        </a:lnSpc>
        <a:spcBef>
          <a:spcPts val="5200"/>
        </a:spcBef>
        <a:spcAft>
          <a:spcPts val="0"/>
        </a:spcAft>
        <a:buClrTx/>
        <a:buSzPct val="171000"/>
        <a:buFontTx/>
        <a:buChar char="•"/>
        <a:tabLst/>
        <a:defRPr b="0" baseline="0" cap="none" i="0" spc="0" strike="noStrike" sz="5200" u="none">
          <a:ln>
            <a:noFill/>
          </a:ln>
          <a:solidFill>
            <a:srgbClr val="000000"/>
          </a:solidFill>
          <a:uFillTx/>
          <a:latin typeface="Gill Sans"/>
          <a:ea typeface="Gill Sans"/>
          <a:cs typeface="Gill Sans"/>
          <a:sym typeface="Gill Sans"/>
        </a:defRPr>
      </a:lvl4pPr>
      <a:lvl5pPr marL="3190373" marR="0" indent="-1094873" algn="l" defTabSz="584200" latinLnBrk="0">
        <a:lnSpc>
          <a:spcPct val="100000"/>
        </a:lnSpc>
        <a:spcBef>
          <a:spcPts val="5200"/>
        </a:spcBef>
        <a:spcAft>
          <a:spcPts val="0"/>
        </a:spcAft>
        <a:buClrTx/>
        <a:buSzPct val="171000"/>
        <a:buFontTx/>
        <a:buChar char="•"/>
        <a:tabLst/>
        <a:defRPr b="0" baseline="0" cap="none" i="0" spc="0" strike="noStrike" sz="5200" u="none">
          <a:ln>
            <a:noFill/>
          </a:ln>
          <a:solidFill>
            <a:srgbClr val="000000"/>
          </a:solidFill>
          <a:uFillTx/>
          <a:latin typeface="Gill Sans"/>
          <a:ea typeface="Gill Sans"/>
          <a:cs typeface="Gill Sans"/>
          <a:sym typeface="Gill Sans"/>
        </a:defRPr>
      </a:lvl5pPr>
      <a:lvl6pPr marL="3545973" marR="0" indent="-1094873" algn="l" defTabSz="584200" latinLnBrk="0">
        <a:lnSpc>
          <a:spcPct val="100000"/>
        </a:lnSpc>
        <a:spcBef>
          <a:spcPts val="5200"/>
        </a:spcBef>
        <a:spcAft>
          <a:spcPts val="0"/>
        </a:spcAft>
        <a:buClrTx/>
        <a:buSzPct val="171000"/>
        <a:buFontTx/>
        <a:buChar char="•"/>
        <a:tabLst/>
        <a:defRPr b="0" baseline="0" cap="none" i="0" spc="0" strike="noStrike" sz="5200" u="none">
          <a:ln>
            <a:noFill/>
          </a:ln>
          <a:solidFill>
            <a:srgbClr val="000000"/>
          </a:solidFill>
          <a:uFillTx/>
          <a:latin typeface="Gill Sans"/>
          <a:ea typeface="Gill Sans"/>
          <a:cs typeface="Gill Sans"/>
          <a:sym typeface="Gill Sans"/>
        </a:defRPr>
      </a:lvl6pPr>
      <a:lvl7pPr marL="3901573" marR="0" indent="-1094873" algn="l" defTabSz="584200" latinLnBrk="0">
        <a:lnSpc>
          <a:spcPct val="100000"/>
        </a:lnSpc>
        <a:spcBef>
          <a:spcPts val="5200"/>
        </a:spcBef>
        <a:spcAft>
          <a:spcPts val="0"/>
        </a:spcAft>
        <a:buClrTx/>
        <a:buSzPct val="171000"/>
        <a:buFontTx/>
        <a:buChar char="•"/>
        <a:tabLst/>
        <a:defRPr b="0" baseline="0" cap="none" i="0" spc="0" strike="noStrike" sz="5200" u="none">
          <a:ln>
            <a:noFill/>
          </a:ln>
          <a:solidFill>
            <a:srgbClr val="000000"/>
          </a:solidFill>
          <a:uFillTx/>
          <a:latin typeface="Gill Sans"/>
          <a:ea typeface="Gill Sans"/>
          <a:cs typeface="Gill Sans"/>
          <a:sym typeface="Gill Sans"/>
        </a:defRPr>
      </a:lvl7pPr>
      <a:lvl8pPr marL="4257173" marR="0" indent="-1094873" algn="l" defTabSz="584200" latinLnBrk="0">
        <a:lnSpc>
          <a:spcPct val="100000"/>
        </a:lnSpc>
        <a:spcBef>
          <a:spcPts val="5200"/>
        </a:spcBef>
        <a:spcAft>
          <a:spcPts val="0"/>
        </a:spcAft>
        <a:buClrTx/>
        <a:buSzPct val="171000"/>
        <a:buFontTx/>
        <a:buChar char="•"/>
        <a:tabLst/>
        <a:defRPr b="0" baseline="0" cap="none" i="0" spc="0" strike="noStrike" sz="5200" u="none">
          <a:ln>
            <a:noFill/>
          </a:ln>
          <a:solidFill>
            <a:srgbClr val="000000"/>
          </a:solidFill>
          <a:uFillTx/>
          <a:latin typeface="Gill Sans"/>
          <a:ea typeface="Gill Sans"/>
          <a:cs typeface="Gill Sans"/>
          <a:sym typeface="Gill Sans"/>
        </a:defRPr>
      </a:lvl8pPr>
      <a:lvl9pPr marL="4612773" marR="0" indent="-1094873" algn="l" defTabSz="584200" latinLnBrk="0">
        <a:lnSpc>
          <a:spcPct val="100000"/>
        </a:lnSpc>
        <a:spcBef>
          <a:spcPts val="5200"/>
        </a:spcBef>
        <a:spcAft>
          <a:spcPts val="0"/>
        </a:spcAft>
        <a:buClrTx/>
        <a:buSzPct val="171000"/>
        <a:buFontTx/>
        <a:buChar char="•"/>
        <a:tabLst/>
        <a:defRPr b="0" baseline="0" cap="none" i="0" spc="0" strike="noStrike" sz="5200" u="none">
          <a:ln>
            <a:noFill/>
          </a:ln>
          <a:solidFill>
            <a:srgbClr val="000000"/>
          </a:solidFill>
          <a:uFillTx/>
          <a:latin typeface="Gill Sans"/>
          <a:ea typeface="Gill Sans"/>
          <a:cs typeface="Gill Sans"/>
          <a:sym typeface="Gill Sans"/>
        </a:defRPr>
      </a:lvl9pPr>
    </p:bodyStyle>
    <p:otherStyle>
      <a:lvl1pPr marL="0" marR="0" indent="0" algn="ctr" defTabSz="584200" latinLnBrk="0">
        <a:lnSpc>
          <a:spcPct val="100000"/>
        </a:lnSpc>
        <a:spcBef>
          <a:spcPts val="0"/>
        </a:spcBef>
        <a:spcAft>
          <a:spcPts val="0"/>
        </a:spcAft>
        <a:buClrTx/>
        <a:buSzTx/>
        <a:buFontTx/>
        <a:buNone/>
        <a:tabLst/>
        <a:defRPr b="0" baseline="0" cap="all" i="0" spc="-180" strike="noStrike" sz="1800" u="none">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all" i="0" spc="-180" strike="noStrike" sz="1800" u="none">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all" i="0" spc="-180" strike="noStrike" sz="1800" u="none">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all" i="0" spc="-180" strike="noStrike" sz="1800" u="none">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all" i="0" spc="-180" strike="noStrike" sz="1800" u="none">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all" i="0" spc="-180" strike="noStrike" sz="1800" u="none">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all" i="0" spc="-180" strike="noStrike" sz="1800" u="none">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all" i="0" spc="-180" strike="noStrike" sz="1800" u="none">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all" i="0" spc="-180" strike="noStrike" sz="1800" u="none">
          <a:ln>
            <a:noFill/>
          </a:ln>
          <a:solidFill>
            <a:schemeClr val="tx1"/>
          </a:solidFill>
          <a:uFillTx/>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pep.org.ua" TargetMode="External"/><Relationship Id="rId3" Type="http://schemas.openxmlformats.org/officeDocument/2006/relationships/image" Target="../media/image7.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2.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tif"/><Relationship Id="rId3" Type="http://schemas.openxmlformats.org/officeDocument/2006/relationships/image" Target="../media/image2.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png"/><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ctrTitle"/>
          </p:nvPr>
        </p:nvSpPr>
        <p:spPr>
          <a:xfrm>
            <a:off x="5141184" y="5930248"/>
            <a:ext cx="14101632" cy="1285876"/>
          </a:xfrm>
          <a:prstGeom prst="rect">
            <a:avLst/>
          </a:prstGeom>
        </p:spPr>
        <p:txBody>
          <a:bodyPr/>
          <a:lstStyle/>
          <a:p>
            <a:pPr/>
            <a:r>
              <a:t>Дмитрий Чаплинский</a:t>
            </a:r>
          </a:p>
        </p:txBody>
      </p:sp>
      <p:sp>
        <p:nvSpPr>
          <p:cNvPr id="454" name="Shape 454"/>
          <p:cNvSpPr/>
          <p:nvPr>
            <p:ph type="subTitle" sz="quarter" idx="1"/>
          </p:nvPr>
        </p:nvSpPr>
        <p:spPr>
          <a:xfrm>
            <a:off x="7793398" y="7518796"/>
            <a:ext cx="8797204" cy="1708151"/>
          </a:xfrm>
          <a:prstGeom prst="rect">
            <a:avLst/>
          </a:prstGeom>
        </p:spPr>
        <p:txBody>
          <a:bodyPr/>
          <a:lstStyle/>
          <a:p>
            <a:pPr/>
            <a:r>
              <a:t>Декларации, Посипаки, Гарнахата</a:t>
            </a:r>
          </a:p>
          <a:p>
            <a:pPr/>
            <a:r>
              <a:t>и другие проекты Канцелярской сотни</a:t>
            </a:r>
          </a:p>
        </p:txBody>
      </p:sp>
      <p:sp>
        <p:nvSpPr>
          <p:cNvPr id="455" name="Shape 455"/>
          <p:cNvSpPr/>
          <p:nvPr>
            <p:ph type="sldNum" sz="quarter" idx="2"/>
          </p:nvPr>
        </p:nvSpPr>
        <p:spPr>
          <a:xfrm>
            <a:off x="22183306" y="13095070"/>
            <a:ext cx="259818"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6" name="pasted-image.png"/>
          <p:cNvPicPr>
            <a:picLocks noChangeAspect="1"/>
          </p:cNvPicPr>
          <p:nvPr/>
        </p:nvPicPr>
        <p:blipFill>
          <a:blip r:embed="rId2">
            <a:extLst/>
          </a:blip>
          <a:stretch>
            <a:fillRect/>
          </a:stretch>
        </p:blipFill>
        <p:spPr>
          <a:xfrm>
            <a:off x="10367603" y="938828"/>
            <a:ext cx="3648794" cy="416381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title"/>
          </p:nvPr>
        </p:nvSpPr>
        <p:spPr>
          <a:xfrm>
            <a:off x="2354593" y="1361413"/>
            <a:ext cx="9553840" cy="7027268"/>
          </a:xfrm>
          <a:prstGeom prst="rect">
            <a:avLst/>
          </a:prstGeom>
        </p:spPr>
        <p:txBody>
          <a:bodyPr/>
          <a:lstStyle/>
          <a:p>
            <a:pPr/>
            <a:r>
              <a:rPr u="sng">
                <a:hlinkClick r:id="rId2" invalidUrl="" action="" tgtFrame="" tooltip="" history="1" highlightClick="0" endSnd="0"/>
              </a:rPr>
              <a:t>pep.org.ua</a:t>
            </a:r>
            <a:r>
              <a:t>:</a:t>
            </a:r>
          </a:p>
          <a:p>
            <a:pPr/>
            <a:r>
              <a:t>Открытый</a:t>
            </a:r>
          </a:p>
          <a:p>
            <a:pPr/>
            <a:r>
              <a:t>реестр для</a:t>
            </a:r>
          </a:p>
          <a:p>
            <a:pPr/>
            <a:r>
              <a:t>финмонов</a:t>
            </a:r>
          </a:p>
        </p:txBody>
      </p:sp>
      <p:sp>
        <p:nvSpPr>
          <p:cNvPr id="496" name="Shape 4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7" name="pasted-image.tiff"/>
          <p:cNvPicPr>
            <a:picLocks noChangeAspect="1"/>
          </p:cNvPicPr>
          <p:nvPr/>
        </p:nvPicPr>
        <p:blipFill>
          <a:blip r:embed="rId3">
            <a:extLst/>
          </a:blip>
          <a:stretch>
            <a:fillRect/>
          </a:stretch>
        </p:blipFill>
        <p:spPr>
          <a:xfrm>
            <a:off x="10733628" y="1161454"/>
            <a:ext cx="12711626" cy="9830052"/>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title"/>
          </p:nvPr>
        </p:nvSpPr>
        <p:spPr>
          <a:xfrm>
            <a:off x="13750726" y="277680"/>
            <a:ext cx="9889265" cy="11928343"/>
          </a:xfrm>
          <a:prstGeom prst="rect">
            <a:avLst/>
          </a:prstGeom>
        </p:spPr>
        <p:txBody>
          <a:bodyPr anchor="t"/>
          <a:lstStyle/>
          <a:p>
            <a:pPr marL="1016000" indent="-762000">
              <a:buSzPct val="125000"/>
              <a:buChar char="•"/>
              <a:defRPr sz="6000"/>
            </a:pPr>
            <a:r>
              <a:t>Быстро проверить, является ли человек PEPом</a:t>
            </a:r>
          </a:p>
          <a:p>
            <a:pPr marL="1016000" indent="-762000">
              <a:buSzPct val="125000"/>
              <a:defRPr sz="6000"/>
            </a:pPr>
            <a:r>
              <a:t>Получить скан документа, подтверждающий это</a:t>
            </a:r>
          </a:p>
          <a:p>
            <a:pPr marL="1016000" indent="-762000">
              <a:buSzPct val="125000"/>
              <a:defRPr sz="6000"/>
            </a:pPr>
            <a:r>
              <a:t>Увидеть его связи, биографию, доходы и трудовой путь</a:t>
            </a:r>
          </a:p>
          <a:p>
            <a:pPr marL="1016000" indent="-762000">
              <a:buSzPct val="125000"/>
              <a:defRPr sz="6000"/>
            </a:pPr>
            <a:r>
              <a:t>На украинском и английском языках</a:t>
            </a:r>
          </a:p>
        </p:txBody>
      </p:sp>
      <p:sp>
        <p:nvSpPr>
          <p:cNvPr id="500" name="Shape 50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1" name="pasted-image.tiff"/>
          <p:cNvPicPr>
            <a:picLocks noChangeAspect="1"/>
          </p:cNvPicPr>
          <p:nvPr/>
        </p:nvPicPr>
        <p:blipFill>
          <a:blip r:embed="rId2">
            <a:extLst/>
          </a:blip>
          <a:stretch>
            <a:fillRect/>
          </a:stretch>
        </p:blipFill>
        <p:spPr>
          <a:xfrm>
            <a:off x="545504" y="148365"/>
            <a:ext cx="12268201" cy="12573001"/>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4" name="Shape 504"/>
          <p:cNvSpPr/>
          <p:nvPr/>
        </p:nvSpPr>
        <p:spPr>
          <a:xfrm>
            <a:off x="501573" y="338388"/>
            <a:ext cx="23380855" cy="1234866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numCol="3" spcCol="1169042"/>
          <a:lstStyle/>
          <a:p>
            <a:pPr algn="l">
              <a:defRPr cap="none" spc="0" sz="4400"/>
            </a:pPr>
            <a:r>
              <a:t>Korolevs′ka Natalìâ Ûrìïvna</a:t>
            </a:r>
          </a:p>
          <a:p>
            <a:pPr algn="l">
              <a:defRPr cap="none" spc="0" sz="4400"/>
            </a:pPr>
            <a:r>
              <a:t>Corolevs'ca Nataliia Yuriivna</a:t>
            </a:r>
          </a:p>
          <a:p>
            <a:pPr algn="l">
              <a:defRPr cap="none" spc="0" sz="4400"/>
            </a:pPr>
            <a:r>
              <a:t>Korolevs'ka Natalija Jurijivna</a:t>
            </a:r>
          </a:p>
          <a:p>
            <a:pPr algn="l">
              <a:defRPr cap="none" spc="0" sz="4400"/>
            </a:pPr>
            <a:r>
              <a:t>Korolevskaja Natal'ja Jurievna</a:t>
            </a:r>
          </a:p>
          <a:p>
            <a:pPr algn="l">
              <a:defRPr cap="none" spc="0" sz="4400"/>
            </a:pPr>
            <a:r>
              <a:t>Korolevskaia Natal'ia Iur'yevna</a:t>
            </a:r>
          </a:p>
          <a:p>
            <a:pPr algn="l">
              <a:defRPr cap="none" spc="0" sz="4400"/>
            </a:pPr>
            <a:r>
              <a:t>Korolevs'ka Natalija Juriyivna</a:t>
            </a:r>
          </a:p>
          <a:p>
            <a:pPr algn="l">
              <a:defRPr cap="none" spc="0" sz="4400"/>
            </a:pPr>
            <a:r>
              <a:t>Korolevskaja Natal'ja Jur'evna</a:t>
            </a:r>
          </a:p>
          <a:p>
            <a:pPr algn="l">
              <a:defRPr cap="none" spc="0" sz="4400"/>
            </a:pPr>
            <a:r>
              <a:t>Korolevskaya Natal'ya Yurievna</a:t>
            </a:r>
          </a:p>
          <a:p>
            <a:pPr algn="l">
              <a:defRPr cap="none" spc="0" sz="4400"/>
            </a:pPr>
            <a:r>
              <a:t>Korolevska Nataliia Iuriivna</a:t>
            </a:r>
          </a:p>
          <a:p>
            <a:pPr algn="l">
              <a:defRPr cap="none" spc="0" sz="4400"/>
            </a:pPr>
            <a:r>
              <a:t>Королевская Наталия Юрьевна</a:t>
            </a:r>
          </a:p>
          <a:p>
            <a:pPr algn="l">
              <a:defRPr cap="none" spc="0" sz="4400"/>
            </a:pPr>
            <a:r>
              <a:t>Korolevs'ka Nataliia Yuriivna</a:t>
            </a:r>
          </a:p>
          <a:p>
            <a:pPr algn="l">
              <a:defRPr cap="none" spc="0" sz="4400"/>
            </a:pPr>
            <a:r>
              <a:t>Korolevska Nataliya Yuriyivna</a:t>
            </a:r>
          </a:p>
          <a:p>
            <a:pPr algn="l">
              <a:defRPr cap="none" spc="0" sz="4400"/>
            </a:pPr>
            <a:r>
              <a:t>Korolevskaya Nataliya Yur'yevna</a:t>
            </a:r>
          </a:p>
          <a:p>
            <a:pPr algn="l">
              <a:defRPr cap="none" spc="0" sz="4400"/>
            </a:pPr>
            <a:r>
              <a:t>Korolevskaia Natalia Iurievna</a:t>
            </a:r>
          </a:p>
          <a:p>
            <a:pPr algn="l">
              <a:defRPr cap="none" spc="0" sz="4400"/>
            </a:pPr>
            <a:r>
              <a:t>Korolevska Nataliia Yuriivna</a:t>
            </a:r>
          </a:p>
          <a:p>
            <a:pPr algn="l">
              <a:defRPr cap="none" spc="0" sz="4400"/>
            </a:pPr>
            <a:r>
              <a:t>Korolevskaja Natalija Jur'evna</a:t>
            </a:r>
          </a:p>
          <a:p>
            <a:pPr algn="l">
              <a:defRPr cap="none" spc="0" sz="4400"/>
            </a:pPr>
            <a:r>
              <a:t>Korolevskaya Nataliya Yurievna</a:t>
            </a:r>
          </a:p>
          <a:p>
            <a:pPr algn="l">
              <a:defRPr cap="none" spc="0" sz="4400"/>
            </a:pPr>
            <a:r>
              <a:t>Korolevs'ka Nataliya Yuriyivna</a:t>
            </a:r>
          </a:p>
          <a:p>
            <a:pPr algn="l">
              <a:defRPr cap="none" spc="0" sz="4400"/>
            </a:pPr>
            <a:r>
              <a:t>Korolevs'ka Natalija Juriivna</a:t>
            </a:r>
          </a:p>
          <a:p>
            <a:pPr algn="l">
              <a:defRPr cap="none" spc="0" sz="4400"/>
            </a:pPr>
            <a:r>
              <a:t>Korolevska Nataliia Iouriïvna</a:t>
            </a:r>
          </a:p>
          <a:p>
            <a:pPr algn="l">
              <a:defRPr cap="none" spc="0" sz="4400"/>
            </a:pPr>
            <a:r>
              <a:t>Korolewska Natalija Jurijiwna</a:t>
            </a:r>
          </a:p>
          <a:p>
            <a:pPr algn="l">
              <a:defRPr cap="none" spc="0" sz="4400"/>
            </a:pPr>
            <a:r>
              <a:t>Korolevskaia Natalia Iurevna</a:t>
            </a:r>
          </a:p>
          <a:p>
            <a:pPr algn="l">
              <a:defRPr cap="none" spc="0" sz="4400"/>
            </a:pPr>
            <a:r>
              <a:t>Королевская Наталья Юрьевна</a:t>
            </a:r>
          </a:p>
          <a:p>
            <a:pPr algn="l">
              <a:defRPr cap="none" spc="0" sz="4400"/>
            </a:pPr>
            <a:r>
              <a:t>Korolevskaia Natal'ia Iurievna</a:t>
            </a:r>
          </a:p>
          <a:p>
            <a:pPr algn="l">
              <a:defRPr cap="none" spc="0" sz="4400"/>
            </a:pPr>
            <a:r>
              <a:t>Korolevskaja Natalija Jurievna</a:t>
            </a:r>
          </a:p>
          <a:p>
            <a:pPr algn="l">
              <a:defRPr cap="none" spc="0" sz="4400"/>
            </a:pPr>
            <a:r>
              <a:t>Korolevskaia Nataliia Iurevna</a:t>
            </a:r>
          </a:p>
          <a:p>
            <a:pPr algn="l">
              <a:defRPr cap="none" spc="0" sz="4400"/>
            </a:pPr>
            <a:r>
              <a:t>Korolevskaia Nataliia Iurievna</a:t>
            </a:r>
          </a:p>
          <a:p>
            <a:pPr algn="l">
              <a:defRPr cap="none" spc="0" sz="4400"/>
            </a:pPr>
            <a:r>
              <a:t>Королевская Наталья Юриевна</a:t>
            </a:r>
          </a:p>
          <a:p>
            <a:pPr algn="l">
              <a:defRPr cap="none" spc="0" sz="4400"/>
            </a:pPr>
            <a:r>
              <a:t>Korolevsʹka Natalija Jurijivna</a:t>
            </a:r>
          </a:p>
          <a:p>
            <a:pPr algn="l">
              <a:defRPr cap="none" spc="0" sz="4400"/>
            </a:pPr>
            <a:r>
              <a:t>Korolevskaya Natal'ya Yur'yevna</a:t>
            </a:r>
          </a:p>
          <a:p>
            <a:pPr algn="l">
              <a:defRPr cap="none" spc="0" sz="4400"/>
            </a:pPr>
            <a:r>
              <a:t>Korolevskaia Nataliia Iur'yevna</a:t>
            </a:r>
          </a:p>
          <a:p>
            <a:pPr algn="l">
              <a:defRPr cap="none" spc="0" sz="4400"/>
            </a:pPr>
            <a:r>
              <a:t>Королевская Наталия Юриевна</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600"/>
        </a:solidFill>
      </p:bgPr>
    </p:bg>
    <p:spTree>
      <p:nvGrpSpPr>
        <p:cNvPr id="1" name=""/>
        <p:cNvGrpSpPr/>
        <p:nvPr/>
      </p:nvGrpSpPr>
      <p:grpSpPr>
        <a:xfrm>
          <a:off x="0" y="0"/>
          <a:ext cx="0" cy="0"/>
          <a:chOff x="0" y="0"/>
          <a:chExt cx="0" cy="0"/>
        </a:xfrm>
      </p:grpSpPr>
      <p:sp>
        <p:nvSpPr>
          <p:cNvPr id="506" name="Shape 506"/>
          <p:cNvSpPr/>
          <p:nvPr>
            <p:ph type="body" idx="13"/>
          </p:nvPr>
        </p:nvSpPr>
        <p:spPr>
          <a:prstGeom prst="rect">
            <a:avLst/>
          </a:prstGeom>
        </p:spPr>
        <p:txBody>
          <a:bodyPr/>
          <a:lstStyle/>
          <a:p>
            <a:pPr/>
            <a:r>
              <a:t>03</a:t>
            </a:r>
          </a:p>
        </p:txBody>
      </p:sp>
      <p:sp>
        <p:nvSpPr>
          <p:cNvPr id="507" name="Shape 507"/>
          <p:cNvSpPr/>
          <p:nvPr>
            <p:ph type="body" idx="14"/>
          </p:nvPr>
        </p:nvSpPr>
        <p:spPr>
          <a:prstGeom prst="rect">
            <a:avLst/>
          </a:prstGeom>
        </p:spPr>
        <p:txBody>
          <a:bodyPr/>
          <a:lstStyle>
            <a:lvl1pPr>
              <a:defRPr spc="0"/>
            </a:lvl1pPr>
          </a:lstStyle>
          <a:p>
            <a:pPr/>
            <a:r>
              <a:t>ПОСІПАКИ</a:t>
            </a:r>
          </a:p>
        </p:txBody>
      </p:sp>
      <p:sp>
        <p:nvSpPr>
          <p:cNvPr id="508" name="Shape 508"/>
          <p:cNvSpPr/>
          <p:nvPr>
            <p:ph type="title"/>
          </p:nvPr>
        </p:nvSpPr>
        <p:spPr>
          <a:prstGeom prst="rect">
            <a:avLst/>
          </a:prstGeom>
        </p:spPr>
        <p:txBody>
          <a:bodyPr/>
          <a:lstStyle/>
          <a:p>
            <a:pPr/>
            <a:r>
              <a:t>Миньоны!</a:t>
            </a:r>
          </a:p>
        </p:txBody>
      </p:sp>
      <p:sp>
        <p:nvSpPr>
          <p:cNvPr id="509" name="Shape 50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0" name="Shape 510"/>
          <p:cNvSpPr/>
          <p:nvPr/>
        </p:nvSpPr>
        <p:spPr>
          <a:xfrm>
            <a:off x="14249946" y="8586840"/>
            <a:ext cx="5294808" cy="17239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0"/>
            </a:pPr>
            <a:r>
              <a:t>Ноябрь 2015—</a:t>
            </a:r>
          </a:p>
          <a:p>
            <a:pPr>
              <a:defRPr spc="0"/>
            </a:pPr>
            <a:r>
              <a:t>Декабрь 2015</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title"/>
          </p:nvPr>
        </p:nvSpPr>
        <p:spPr>
          <a:xfrm>
            <a:off x="2389915" y="1361413"/>
            <a:ext cx="9518518" cy="9339925"/>
          </a:xfrm>
          <a:prstGeom prst="rect">
            <a:avLst/>
          </a:prstGeom>
        </p:spPr>
        <p:txBody>
          <a:bodyPr anchor="t"/>
          <a:lstStyle/>
          <a:p>
            <a:pPr/>
            <a:r>
              <a:t>Открытый</a:t>
            </a:r>
          </a:p>
          <a:p>
            <a:pPr/>
            <a:r>
              <a:t>реестр</a:t>
            </a:r>
          </a:p>
          <a:p>
            <a:pPr/>
            <a:r>
              <a:t>помощников</a:t>
            </a:r>
          </a:p>
          <a:p>
            <a:pPr/>
            <a:r>
              <a:t>народных</a:t>
            </a:r>
          </a:p>
          <a:p>
            <a:pPr/>
            <a:r>
              <a:t>депутатов</a:t>
            </a:r>
          </a:p>
        </p:txBody>
      </p:sp>
      <p:sp>
        <p:nvSpPr>
          <p:cNvPr id="513" name="Shape 51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4" name="pasted-image.tiff"/>
          <p:cNvPicPr>
            <a:picLocks noChangeAspect="1"/>
          </p:cNvPicPr>
          <p:nvPr/>
        </p:nvPicPr>
        <p:blipFill>
          <a:blip r:embed="rId2">
            <a:extLst/>
          </a:blip>
          <a:stretch>
            <a:fillRect/>
          </a:stretch>
        </p:blipFill>
        <p:spPr>
          <a:xfrm>
            <a:off x="11430661" y="588301"/>
            <a:ext cx="12192001" cy="11912601"/>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title"/>
          </p:nvPr>
        </p:nvSpPr>
        <p:spPr>
          <a:xfrm>
            <a:off x="13750726" y="277680"/>
            <a:ext cx="9889265" cy="11928343"/>
          </a:xfrm>
          <a:prstGeom prst="rect">
            <a:avLst/>
          </a:prstGeom>
        </p:spPr>
        <p:txBody>
          <a:bodyPr anchor="t"/>
          <a:lstStyle/>
          <a:p>
            <a:pPr marL="1016000" indent="-762000">
              <a:buSzPct val="125000"/>
              <a:buChar char="•"/>
              <a:defRPr sz="6000"/>
            </a:pPr>
            <a:r>
              <a:t>Официальная информация</a:t>
            </a:r>
          </a:p>
          <a:p>
            <a:pPr marL="1016000" indent="-762000">
              <a:buSzPct val="125000"/>
              <a:defRPr sz="6000"/>
            </a:pPr>
            <a:r>
              <a:t>5 созывов (14 лет)</a:t>
            </a:r>
          </a:p>
          <a:p>
            <a:pPr marL="1016000" indent="-762000">
              <a:buSzPct val="125000"/>
              <a:defRPr sz="6000"/>
            </a:pPr>
            <a:r>
              <a:t>2400+ народных депутатов</a:t>
            </a:r>
          </a:p>
          <a:p>
            <a:pPr marL="1016000" indent="-762000">
              <a:buSzPct val="125000"/>
              <a:defRPr sz="6000"/>
            </a:pPr>
            <a:r>
              <a:t>73000+ помощников</a:t>
            </a:r>
          </a:p>
          <a:p>
            <a:pPr marL="1016000" indent="-762000">
              <a:buSzPct val="125000"/>
              <a:defRPr sz="6000"/>
            </a:pPr>
            <a:r>
              <a:t>Полнотекстовый поиск</a:t>
            </a:r>
          </a:p>
          <a:p>
            <a:pPr marL="1016000" indent="-762000">
              <a:buSzPct val="125000"/>
              <a:defRPr sz="6000"/>
            </a:pPr>
            <a:r>
              <a:t>Срезы по каждому созыву, депутату, помощнику</a:t>
            </a:r>
          </a:p>
        </p:txBody>
      </p:sp>
      <p:sp>
        <p:nvSpPr>
          <p:cNvPr id="517" name="Shape 51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8" name="pasted-image.tiff"/>
          <p:cNvPicPr>
            <a:picLocks noChangeAspect="1"/>
          </p:cNvPicPr>
          <p:nvPr/>
        </p:nvPicPr>
        <p:blipFill>
          <a:blip r:embed="rId2">
            <a:extLst/>
          </a:blip>
          <a:stretch>
            <a:fillRect/>
          </a:stretch>
        </p:blipFill>
        <p:spPr>
          <a:xfrm>
            <a:off x="1009650" y="587934"/>
            <a:ext cx="10657434" cy="11307834"/>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body" idx="13"/>
          </p:nvPr>
        </p:nvSpPr>
        <p:spPr>
          <a:prstGeom prst="rect">
            <a:avLst/>
          </a:prstGeom>
        </p:spPr>
        <p:txBody>
          <a:bodyPr/>
          <a:lstStyle/>
          <a:p>
            <a:pPr/>
            <a:r>
              <a:t>04</a:t>
            </a:r>
          </a:p>
        </p:txBody>
      </p:sp>
      <p:sp>
        <p:nvSpPr>
          <p:cNvPr id="521" name="Shape 521"/>
          <p:cNvSpPr/>
          <p:nvPr>
            <p:ph type="body" idx="14"/>
          </p:nvPr>
        </p:nvSpPr>
        <p:spPr>
          <a:xfrm>
            <a:off x="1190952" y="6556117"/>
            <a:ext cx="3768329" cy="1121688"/>
          </a:xfrm>
          <a:prstGeom prst="rect">
            <a:avLst/>
          </a:prstGeom>
        </p:spPr>
        <p:txBody>
          <a:bodyPr/>
          <a:lstStyle>
            <a:lvl1pPr>
              <a:defRPr spc="0"/>
            </a:lvl1pPr>
          </a:lstStyle>
          <a:p>
            <a:pPr/>
            <a:r>
              <a:t>ПРИОТкрытые данные</a:t>
            </a:r>
          </a:p>
        </p:txBody>
      </p:sp>
      <p:sp>
        <p:nvSpPr>
          <p:cNvPr id="522" name="Shape 522"/>
          <p:cNvSpPr/>
          <p:nvPr>
            <p:ph type="title"/>
          </p:nvPr>
        </p:nvSpPr>
        <p:spPr>
          <a:xfrm>
            <a:off x="10352484" y="1696640"/>
            <a:ext cx="12062751" cy="5768579"/>
          </a:xfrm>
          <a:prstGeom prst="rect">
            <a:avLst/>
          </a:prstGeom>
        </p:spPr>
        <p:txBody>
          <a:bodyPr anchor="t"/>
          <a:lstStyle/>
          <a:p>
            <a:pPr/>
            <a:r>
              <a:t>Более другие проекты на открытых данных</a:t>
            </a:r>
          </a:p>
        </p:txBody>
      </p:sp>
      <p:sp>
        <p:nvSpPr>
          <p:cNvPr id="523" name="Shape 5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4" name="Shape 524"/>
          <p:cNvSpPr/>
          <p:nvPr/>
        </p:nvSpPr>
        <p:spPr>
          <a:xfrm>
            <a:off x="12526310" y="8851423"/>
            <a:ext cx="5698313" cy="9238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pc="0"/>
            </a:lvl1pPr>
          </a:lstStyle>
          <a:p>
            <a:pPr/>
            <a:r>
              <a:t>январь 2014—…</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title"/>
          </p:nvPr>
        </p:nvSpPr>
        <p:spPr>
          <a:xfrm>
            <a:off x="2389915" y="1361413"/>
            <a:ext cx="9518518" cy="9339925"/>
          </a:xfrm>
          <a:prstGeom prst="rect">
            <a:avLst/>
          </a:prstGeom>
        </p:spPr>
        <p:txBody>
          <a:bodyPr anchor="t"/>
          <a:lstStyle/>
          <a:p>
            <a:pPr/>
            <a:r>
              <a:t>GarnaHata:</a:t>
            </a:r>
          </a:p>
          <a:p>
            <a:pPr/>
            <a:r>
              <a:t>реестр</a:t>
            </a:r>
          </a:p>
          <a:p>
            <a:pPr/>
            <a:r>
              <a:t>владельцев</a:t>
            </a:r>
          </a:p>
          <a:p>
            <a:pPr/>
            <a:r>
              <a:t>элитной</a:t>
            </a:r>
          </a:p>
          <a:p>
            <a:pPr/>
            <a:r>
              <a:t>недвижимости</a:t>
            </a:r>
          </a:p>
        </p:txBody>
      </p:sp>
      <p:sp>
        <p:nvSpPr>
          <p:cNvPr id="527" name="Shape 52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8" name="pasted-image.tiff"/>
          <p:cNvPicPr>
            <a:picLocks noChangeAspect="1"/>
          </p:cNvPicPr>
          <p:nvPr/>
        </p:nvPicPr>
        <p:blipFill>
          <a:blip r:embed="rId2">
            <a:extLst/>
          </a:blip>
          <a:stretch>
            <a:fillRect/>
          </a:stretch>
        </p:blipFill>
        <p:spPr>
          <a:xfrm>
            <a:off x="11967364" y="570375"/>
            <a:ext cx="11685729" cy="11645107"/>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 name="Shape 530"/>
          <p:cNvSpPr/>
          <p:nvPr>
            <p:ph type="title"/>
          </p:nvPr>
        </p:nvSpPr>
        <p:spPr>
          <a:xfrm>
            <a:off x="13498182" y="1361413"/>
            <a:ext cx="9518517" cy="9339925"/>
          </a:xfrm>
          <a:prstGeom prst="rect">
            <a:avLst/>
          </a:prstGeom>
        </p:spPr>
        <p:txBody>
          <a:bodyPr anchor="t"/>
          <a:lstStyle/>
          <a:p>
            <a:pPr/>
            <a:r>
              <a:t>nbu.rocks:</a:t>
            </a:r>
          </a:p>
          <a:p>
            <a:pPr/>
            <a:r>
              <a:t>Открытые</a:t>
            </a:r>
          </a:p>
          <a:p>
            <a:pPr/>
            <a:r>
              <a:t>данные о банках</a:t>
            </a:r>
          </a:p>
          <a:p>
            <a:pPr/>
            <a:r>
              <a:t>Украины</a:t>
            </a:r>
          </a:p>
        </p:txBody>
      </p:sp>
      <p:sp>
        <p:nvSpPr>
          <p:cNvPr id="531" name="Shape 5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2" name="pasted-image.tiff"/>
          <p:cNvPicPr>
            <a:picLocks noChangeAspect="1"/>
          </p:cNvPicPr>
          <p:nvPr/>
        </p:nvPicPr>
        <p:blipFill>
          <a:blip r:embed="rId2">
            <a:extLst/>
          </a:blip>
          <a:stretch>
            <a:fillRect/>
          </a:stretch>
        </p:blipFill>
        <p:spPr>
          <a:xfrm>
            <a:off x="915193" y="1226241"/>
            <a:ext cx="11886390" cy="10011760"/>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body" idx="13"/>
          </p:nvPr>
        </p:nvSpPr>
        <p:spPr>
          <a:prstGeom prst="rect">
            <a:avLst/>
          </a:prstGeom>
        </p:spPr>
        <p:txBody>
          <a:bodyPr/>
          <a:lstStyle/>
          <a:p>
            <a:pPr/>
            <a:r>
              <a:t>05</a:t>
            </a:r>
          </a:p>
        </p:txBody>
      </p:sp>
      <p:sp>
        <p:nvSpPr>
          <p:cNvPr id="535" name="Shape 535"/>
          <p:cNvSpPr/>
          <p:nvPr>
            <p:ph type="body" idx="14"/>
          </p:nvPr>
        </p:nvSpPr>
        <p:spPr>
          <a:xfrm>
            <a:off x="1190952" y="6556117"/>
            <a:ext cx="3768329" cy="1121688"/>
          </a:xfrm>
          <a:prstGeom prst="rect">
            <a:avLst/>
          </a:prstGeom>
        </p:spPr>
        <p:txBody>
          <a:bodyPr/>
          <a:lstStyle/>
          <a:p>
            <a:pPr>
              <a:defRPr spc="0"/>
            </a:pPr>
            <a:r>
              <a:t>Українська</a:t>
            </a:r>
          </a:p>
          <a:p>
            <a:pPr>
              <a:defRPr spc="0"/>
            </a:pPr>
            <a:r>
              <a:t>мова</a:t>
            </a:r>
          </a:p>
        </p:txBody>
      </p:sp>
      <p:sp>
        <p:nvSpPr>
          <p:cNvPr id="536" name="Shape 536"/>
          <p:cNvSpPr/>
          <p:nvPr>
            <p:ph type="title"/>
          </p:nvPr>
        </p:nvSpPr>
        <p:spPr>
          <a:xfrm>
            <a:off x="10352484" y="1696640"/>
            <a:ext cx="12062751" cy="5768579"/>
          </a:xfrm>
          <a:prstGeom prst="rect">
            <a:avLst/>
          </a:prstGeom>
        </p:spPr>
        <p:txBody>
          <a:bodyPr anchor="t"/>
          <a:lstStyle/>
          <a:p>
            <a:pPr/>
            <a:r>
              <a:t>Проекты по</a:t>
            </a:r>
          </a:p>
          <a:p>
            <a:pPr/>
            <a:r>
              <a:t>Natural Language</a:t>
            </a:r>
          </a:p>
          <a:p>
            <a:pPr/>
            <a:r>
              <a:t>Processing</a:t>
            </a:r>
          </a:p>
        </p:txBody>
      </p:sp>
      <p:sp>
        <p:nvSpPr>
          <p:cNvPr id="537" name="Shape 5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8" name="Shape 538"/>
          <p:cNvSpPr/>
          <p:nvPr/>
        </p:nvSpPr>
        <p:spPr>
          <a:xfrm>
            <a:off x="12526310" y="8851423"/>
            <a:ext cx="5698313" cy="9238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pc="0"/>
            </a:lvl1pPr>
          </a:lstStyle>
          <a:p>
            <a:pPr/>
            <a:r>
              <a:t>январь 2014—…</a:t>
            </a:r>
          </a:p>
        </p:txBody>
      </p:sp>
      <p:pic>
        <p:nvPicPr>
          <p:cNvPr id="539" name="pasted-image.png"/>
          <p:cNvPicPr>
            <a:picLocks noChangeAspect="1"/>
          </p:cNvPicPr>
          <p:nvPr/>
        </p:nvPicPr>
        <p:blipFill>
          <a:blip r:embed="rId2">
            <a:extLst/>
          </a:blip>
          <a:stretch>
            <a:fillRect/>
          </a:stretch>
        </p:blipFill>
        <p:spPr>
          <a:xfrm rot="5400000">
            <a:off x="1430014" y="5509605"/>
            <a:ext cx="13700920" cy="2696789"/>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body" idx="13"/>
          </p:nvPr>
        </p:nvSpPr>
        <p:spPr>
          <a:prstGeom prst="rect">
            <a:avLst/>
          </a:prstGeom>
        </p:spPr>
        <p:txBody>
          <a:bodyPr/>
          <a:lstStyle/>
          <a:p>
            <a:pPr/>
            <a:r>
              <a:t>01</a:t>
            </a:r>
          </a:p>
        </p:txBody>
      </p:sp>
      <p:sp>
        <p:nvSpPr>
          <p:cNvPr id="459" name="Shape 459"/>
          <p:cNvSpPr/>
          <p:nvPr>
            <p:ph type="body" idx="14"/>
          </p:nvPr>
        </p:nvSpPr>
        <p:spPr>
          <a:xfrm>
            <a:off x="1190952" y="6556117"/>
            <a:ext cx="3768329" cy="1121688"/>
          </a:xfrm>
          <a:prstGeom prst="rect">
            <a:avLst/>
          </a:prstGeom>
        </p:spPr>
        <p:txBody>
          <a:bodyPr/>
          <a:lstStyle>
            <a:lvl1pPr>
              <a:defRPr spc="0"/>
            </a:lvl1pPr>
          </a:lstStyle>
          <a:p>
            <a:pPr/>
            <a:r>
              <a:t>Закрытые данные</a:t>
            </a:r>
          </a:p>
        </p:txBody>
      </p:sp>
      <p:sp>
        <p:nvSpPr>
          <p:cNvPr id="460" name="Shape 460"/>
          <p:cNvSpPr/>
          <p:nvPr>
            <p:ph type="title"/>
          </p:nvPr>
        </p:nvSpPr>
        <p:spPr>
          <a:prstGeom prst="rect">
            <a:avLst/>
          </a:prstGeom>
        </p:spPr>
        <p:txBody>
          <a:bodyPr/>
          <a:lstStyle/>
          <a:p>
            <a:pPr/>
            <a:r>
              <a:t>Декларации</a:t>
            </a:r>
          </a:p>
          <a:p>
            <a:pPr/>
            <a:r>
              <a:t>украинских</a:t>
            </a:r>
          </a:p>
          <a:p>
            <a:pPr/>
            <a:r>
              <a:t>чиновников</a:t>
            </a:r>
          </a:p>
        </p:txBody>
      </p:sp>
      <p:sp>
        <p:nvSpPr>
          <p:cNvPr id="461" name="Shape 461"/>
          <p:cNvSpPr/>
          <p:nvPr>
            <p:ph type="sldNum" sz="quarter" idx="2"/>
          </p:nvPr>
        </p:nvSpPr>
        <p:spPr>
          <a:xfrm>
            <a:off x="2965070" y="8027789"/>
            <a:ext cx="259818"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2" name="Shape 462"/>
          <p:cNvSpPr/>
          <p:nvPr/>
        </p:nvSpPr>
        <p:spPr>
          <a:xfrm>
            <a:off x="12320595" y="8851423"/>
            <a:ext cx="6109742" cy="9238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pc="0"/>
            </a:lvl1pPr>
          </a:lstStyle>
          <a:p>
            <a:pPr/>
            <a:r>
              <a:t>декабрь 2014—…</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title"/>
          </p:nvPr>
        </p:nvSpPr>
        <p:spPr>
          <a:xfrm>
            <a:off x="1272315" y="1818613"/>
            <a:ext cx="9518518" cy="9339925"/>
          </a:xfrm>
          <a:prstGeom prst="rect">
            <a:avLst/>
          </a:prstGeom>
        </p:spPr>
        <p:txBody>
          <a:bodyPr anchor="t"/>
          <a:lstStyle/>
          <a:p>
            <a:pPr/>
            <a:r>
              <a:t>Поддержка</a:t>
            </a:r>
          </a:p>
          <a:p>
            <a:pPr/>
            <a:r>
              <a:t>украинского</a:t>
            </a:r>
          </a:p>
          <a:p>
            <a:pPr/>
            <a:r>
              <a:t>языка в </a:t>
            </a:r>
          </a:p>
          <a:p>
            <a:pPr/>
            <a:r>
              <a:t>PyMorphy2</a:t>
            </a:r>
          </a:p>
        </p:txBody>
      </p:sp>
      <p:sp>
        <p:nvSpPr>
          <p:cNvPr id="542" name="Shape 54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3" name="Shape 543"/>
          <p:cNvSpPr/>
          <p:nvPr/>
        </p:nvSpPr>
        <p:spPr>
          <a:xfrm>
            <a:off x="1185574" y="13022043"/>
            <a:ext cx="6097902" cy="4318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lnSpc>
                <a:spcPts val="2200"/>
              </a:lnSpc>
              <a:defRPr spc="0" sz="1800">
                <a:solidFill>
                  <a:srgbClr val="EBEBEB"/>
                </a:solidFill>
                <a:latin typeface="Helvetica Neue"/>
                <a:ea typeface="Helvetica Neue"/>
                <a:cs typeface="Helvetica Neue"/>
                <a:sym typeface="Helvetica Neue"/>
              </a:defRPr>
            </a:lvl1pPr>
          </a:lstStyle>
          <a:p>
            <a:pPr/>
            <a:r>
              <a:t>Дмитрий ЧАплинский для Pycon BY’16</a:t>
            </a:r>
          </a:p>
        </p:txBody>
      </p:sp>
      <p:pic>
        <p:nvPicPr>
          <p:cNvPr id="544" name="pasted-image.tiff"/>
          <p:cNvPicPr>
            <a:picLocks noChangeAspect="1"/>
          </p:cNvPicPr>
          <p:nvPr/>
        </p:nvPicPr>
        <p:blipFill>
          <a:blip r:embed="rId2">
            <a:extLst/>
          </a:blip>
          <a:stretch>
            <a:fillRect/>
          </a:stretch>
        </p:blipFill>
        <p:spPr>
          <a:xfrm>
            <a:off x="10489813" y="1086048"/>
            <a:ext cx="13290134" cy="8716170"/>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title"/>
          </p:nvPr>
        </p:nvSpPr>
        <p:spPr>
          <a:xfrm>
            <a:off x="1272315" y="1818613"/>
            <a:ext cx="22123399" cy="1845953"/>
          </a:xfrm>
          <a:prstGeom prst="rect">
            <a:avLst/>
          </a:prstGeom>
        </p:spPr>
        <p:txBody>
          <a:bodyPr anchor="t"/>
          <a:lstStyle>
            <a:lvl1pPr>
              <a:defRPr sz="9700"/>
            </a:lvl1pPr>
          </a:lstStyle>
          <a:p>
            <a:pPr/>
            <a:r>
              <a:t>Проект для подготовки NER-корпуса</a:t>
            </a:r>
          </a:p>
        </p:txBody>
      </p:sp>
      <p:sp>
        <p:nvSpPr>
          <p:cNvPr id="547" name="Shape 5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8" name="Shape 548"/>
          <p:cNvSpPr/>
          <p:nvPr/>
        </p:nvSpPr>
        <p:spPr>
          <a:xfrm>
            <a:off x="1185574" y="13022043"/>
            <a:ext cx="6097902" cy="4318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lnSpc>
                <a:spcPts val="2200"/>
              </a:lnSpc>
              <a:defRPr spc="0" sz="1800">
                <a:solidFill>
                  <a:srgbClr val="EBEBEB"/>
                </a:solidFill>
                <a:latin typeface="Helvetica Neue"/>
                <a:ea typeface="Helvetica Neue"/>
                <a:cs typeface="Helvetica Neue"/>
                <a:sym typeface="Helvetica Neue"/>
              </a:defRPr>
            </a:lvl1pPr>
          </a:lstStyle>
          <a:p>
            <a:pPr/>
            <a:r>
              <a:t>Дмитрий ЧАплинский для Pycon BY’16</a:t>
            </a:r>
          </a:p>
        </p:txBody>
      </p:sp>
      <p:pic>
        <p:nvPicPr>
          <p:cNvPr id="549" name="pasted-image.tiff"/>
          <p:cNvPicPr>
            <a:picLocks noChangeAspect="1"/>
          </p:cNvPicPr>
          <p:nvPr/>
        </p:nvPicPr>
        <p:blipFill>
          <a:blip r:embed="rId2">
            <a:extLst/>
          </a:blip>
          <a:stretch>
            <a:fillRect/>
          </a:stretch>
        </p:blipFill>
        <p:spPr>
          <a:xfrm>
            <a:off x="2907472" y="4130470"/>
            <a:ext cx="18569056" cy="7338761"/>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 name="Shape 551"/>
          <p:cNvSpPr/>
          <p:nvPr>
            <p:ph type="title"/>
          </p:nvPr>
        </p:nvSpPr>
        <p:spPr>
          <a:xfrm>
            <a:off x="1272315" y="1818613"/>
            <a:ext cx="22575043" cy="8399285"/>
          </a:xfrm>
          <a:prstGeom prst="rect">
            <a:avLst/>
          </a:prstGeom>
        </p:spPr>
        <p:txBody>
          <a:bodyPr anchor="t"/>
          <a:lstStyle/>
          <a:p>
            <a:pPr>
              <a:defRPr sz="9700"/>
            </a:pPr>
            <a:r>
              <a:t>Поддержка украинского языка в ElasticSearch</a:t>
            </a:r>
          </a:p>
          <a:p>
            <a:pPr>
              <a:defRPr sz="9700"/>
            </a:pPr>
            <a:r>
              <a:t>&amp;Lucene</a:t>
            </a:r>
          </a:p>
          <a:p>
            <a:pPr>
              <a:defRPr sz="9700"/>
            </a:pPr>
            <a:r>
              <a:t>&amp;Solr</a:t>
            </a:r>
          </a:p>
          <a:p>
            <a:pPr>
              <a:defRPr sz="9700"/>
            </a:pPr>
            <a:r>
              <a:t>(coming soon)</a:t>
            </a:r>
          </a:p>
        </p:txBody>
      </p:sp>
      <p:sp>
        <p:nvSpPr>
          <p:cNvPr id="552" name="Shape 55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3" name="Shape 553"/>
          <p:cNvSpPr/>
          <p:nvPr/>
        </p:nvSpPr>
        <p:spPr>
          <a:xfrm>
            <a:off x="1185574" y="13022043"/>
            <a:ext cx="6097902" cy="4318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lnSpc>
                <a:spcPts val="2200"/>
              </a:lnSpc>
              <a:defRPr spc="0" sz="1800">
                <a:solidFill>
                  <a:srgbClr val="EBEBEB"/>
                </a:solidFill>
                <a:latin typeface="Helvetica Neue"/>
                <a:ea typeface="Helvetica Neue"/>
                <a:cs typeface="Helvetica Neue"/>
                <a:sym typeface="Helvetica Neue"/>
              </a:defRPr>
            </a:lvl1pPr>
          </a:lstStyle>
          <a:p>
            <a:pPr/>
            <a:r>
              <a:t>Дмитрий ЧАплинский для Pycon BY’16</a:t>
            </a:r>
          </a:p>
        </p:txBody>
      </p:sp>
      <p:pic>
        <p:nvPicPr>
          <p:cNvPr id="554" name="pasted-image.tiff"/>
          <p:cNvPicPr>
            <a:picLocks noChangeAspect="1"/>
          </p:cNvPicPr>
          <p:nvPr/>
        </p:nvPicPr>
        <p:blipFill>
          <a:blip r:embed="rId2">
            <a:extLst/>
          </a:blip>
          <a:stretch>
            <a:fillRect/>
          </a:stretch>
        </p:blipFill>
        <p:spPr>
          <a:xfrm>
            <a:off x="9731257" y="3574851"/>
            <a:ext cx="13049105" cy="9030895"/>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Shape 556"/>
          <p:cNvSpPr/>
          <p:nvPr>
            <p:ph type="body" idx="13"/>
          </p:nvPr>
        </p:nvSpPr>
        <p:spPr>
          <a:prstGeom prst="rect">
            <a:avLst/>
          </a:prstGeom>
        </p:spPr>
        <p:txBody>
          <a:bodyPr/>
          <a:lstStyle/>
          <a:p>
            <a:pPr/>
            <a:r>
              <a:t>06</a:t>
            </a:r>
          </a:p>
        </p:txBody>
      </p:sp>
      <p:sp>
        <p:nvSpPr>
          <p:cNvPr id="557" name="Shape 557"/>
          <p:cNvSpPr/>
          <p:nvPr>
            <p:ph type="body" idx="14"/>
          </p:nvPr>
        </p:nvSpPr>
        <p:spPr>
          <a:prstGeom prst="rect">
            <a:avLst/>
          </a:prstGeom>
        </p:spPr>
        <p:txBody>
          <a:bodyPr/>
          <a:lstStyle>
            <a:lvl1pPr>
              <a:defRPr spc="0"/>
            </a:lvl1pPr>
          </a:lstStyle>
          <a:p>
            <a:pPr/>
            <a:r>
              <a:t>Many thanks to</a:t>
            </a:r>
          </a:p>
        </p:txBody>
      </p:sp>
      <p:sp>
        <p:nvSpPr>
          <p:cNvPr id="558" name="Shape 5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9" name="Shape 559"/>
          <p:cNvSpPr/>
          <p:nvPr/>
        </p:nvSpPr>
        <p:spPr>
          <a:xfrm>
            <a:off x="7162800" y="529418"/>
            <a:ext cx="16950008" cy="1265716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numCol="2" spcCol="847500"/>
          <a:lstStyle/>
          <a:p>
            <a:pPr algn="l">
              <a:defRPr cap="none" spc="250" sz="5000"/>
            </a:pPr>
            <a:r>
              <a:t>Денис Бигус</a:t>
            </a:r>
          </a:p>
          <a:p>
            <a:pPr algn="l">
              <a:defRPr cap="none" spc="250" sz="5000"/>
            </a:pPr>
            <a:r>
              <a:t>Дмитрий Гамбаль</a:t>
            </a:r>
          </a:p>
          <a:p>
            <a:pPr algn="l">
              <a:defRPr cap="none" spc="250" sz="5000"/>
            </a:pPr>
            <a:r>
              <a:t>Артём Глувчинский</a:t>
            </a:r>
          </a:p>
          <a:p>
            <a:pPr algn="l">
              <a:defRPr cap="none" spc="250" sz="5000"/>
            </a:pPr>
            <a:r>
              <a:t>Дмитрий Нечипуренко</a:t>
            </a:r>
          </a:p>
          <a:p>
            <a:pPr algn="l">
              <a:defRPr cap="none" spc="250" sz="5000"/>
            </a:pPr>
            <a:r>
              <a:t>Андрей Турик</a:t>
            </a:r>
          </a:p>
          <a:p>
            <a:pPr algn="l">
              <a:defRPr cap="none" spc="250" sz="5000"/>
            </a:pPr>
            <a:r>
              <a:t>Владимир Гоцык</a:t>
            </a:r>
          </a:p>
          <a:p>
            <a:pPr algn="l">
              <a:defRPr cap="none" spc="250" sz="5000"/>
            </a:pPr>
            <a:r>
              <a:t>Маркиян Юрынец</a:t>
            </a:r>
          </a:p>
          <a:p>
            <a:pPr algn="l">
              <a:defRPr cap="none" spc="250" sz="5000"/>
            </a:pPr>
            <a:r>
              <a:t>Ольга Макарова</a:t>
            </a:r>
          </a:p>
          <a:p>
            <a:pPr algn="l">
              <a:defRPr cap="none" spc="250" sz="5000"/>
            </a:pPr>
            <a:r>
              <a:t>Александр Чаплинский</a:t>
            </a:r>
          </a:p>
          <a:p>
            <a:pPr algn="l">
              <a:defRPr cap="none" spc="250" sz="5000"/>
            </a:pPr>
            <a:r>
              <a:t>Андрей Медведенко</a:t>
            </a:r>
          </a:p>
          <a:p>
            <a:pPr algn="l">
              <a:defRPr cap="none" spc="250" sz="5000"/>
            </a:pPr>
            <a:r>
              <a:t>Александр Ботезату</a:t>
            </a:r>
          </a:p>
          <a:p>
            <a:pPr algn="l">
              <a:defRPr cap="none" spc="250" sz="5000"/>
            </a:pPr>
            <a:r>
              <a:t>Анатолий Бондаренко</a:t>
            </a:r>
          </a:p>
          <a:p>
            <a:pPr algn="l">
              <a:defRPr cap="none" spc="250" sz="5000"/>
            </a:pPr>
            <a:r>
              <a:t>Кирилл Захаров</a:t>
            </a:r>
          </a:p>
          <a:p>
            <a:pPr algn="l">
              <a:defRPr cap="none" spc="250" sz="5000"/>
            </a:pPr>
            <a:r>
              <a:t>Сергей Воронцов</a:t>
            </a:r>
          </a:p>
          <a:p>
            <a:pPr algn="l">
              <a:defRPr cap="none" spc="250" sz="5000"/>
            </a:pPr>
            <a:r>
              <a:t>Станислав Ядыкин</a:t>
            </a:r>
          </a:p>
          <a:p>
            <a:pPr algn="l">
              <a:defRPr cap="none" spc="250" sz="5000"/>
            </a:pPr>
            <a:r>
              <a:t>Александра Дубичева</a:t>
            </a:r>
          </a:p>
          <a:p>
            <a:pPr algn="l">
              <a:defRPr cap="none" spc="250" sz="5000"/>
            </a:pPr>
            <a:r>
              <a:t>Хина Члек</a:t>
            </a:r>
          </a:p>
          <a:p>
            <a:pPr algn="l">
              <a:defRPr cap="none" spc="250" sz="5000"/>
            </a:pPr>
            <a:r>
              <a:t>Тата Пеклун</a:t>
            </a:r>
          </a:p>
          <a:p>
            <a:pPr algn="l">
              <a:defRPr cap="none" spc="250" sz="5000"/>
            </a:pPr>
            <a:r>
              <a:t>Андрей Шуран</a:t>
            </a:r>
          </a:p>
          <a:p>
            <a:pPr algn="l">
              <a:defRPr cap="none" spc="250" sz="5000"/>
            </a:pPr>
            <a:r>
              <a:t>Андрей Рысин</a:t>
            </a:r>
          </a:p>
          <a:p>
            <a:pPr algn="l">
              <a:defRPr cap="none" spc="250" sz="5000"/>
            </a:pPr>
            <a:r>
              <a:t>Марьяна Романишин</a:t>
            </a:r>
          </a:p>
          <a:p>
            <a:pPr algn="l">
              <a:defRPr cap="none" spc="250" sz="5000"/>
            </a:pPr>
            <a:r>
              <a:t>Саша Дрик</a:t>
            </a:r>
          </a:p>
          <a:p>
            <a:pPr algn="l">
              <a:defRPr cap="none" spc="250" sz="5000"/>
            </a:pPr>
            <a:r>
              <a:t>Всеволод Демкин</a:t>
            </a:r>
          </a:p>
          <a:p>
            <a:pPr algn="l">
              <a:defRPr cap="none" spc="250" sz="5000"/>
            </a:pPr>
            <a:r>
              <a:t>…</a:t>
            </a:r>
          </a:p>
          <a:p>
            <a:pPr algn="l">
              <a:defRPr cap="none" spc="250" sz="5000"/>
            </a:pPr>
            <a:r>
              <a:t>И еще три-четыре тысячи человек</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4" name="12615279_1030538276969483_3519134429765367067_o.jpg"/>
          <p:cNvPicPr>
            <a:picLocks noChangeAspect="1"/>
          </p:cNvPicPr>
          <p:nvPr/>
        </p:nvPicPr>
        <p:blipFill>
          <a:blip r:embed="rId2">
            <a:extLst/>
          </a:blip>
          <a:srcRect l="0" t="0" r="0" b="22574"/>
          <a:stretch>
            <a:fillRect/>
          </a:stretch>
        </p:blipFill>
        <p:spPr>
          <a:xfrm>
            <a:off x="8597304" y="4275931"/>
            <a:ext cx="7189359" cy="5163977"/>
          </a:xfrm>
          <a:prstGeom prst="rect">
            <a:avLst/>
          </a:prstGeom>
          <a:ln w="12700">
            <a:miter lim="400000"/>
          </a:ln>
        </p:spPr>
      </p:pic>
      <p:sp>
        <p:nvSpPr>
          <p:cNvPr id="465" name="Shape 465"/>
          <p:cNvSpPr/>
          <p:nvPr>
            <p:ph type="title"/>
          </p:nvPr>
        </p:nvSpPr>
        <p:spPr>
          <a:xfrm>
            <a:off x="3238037" y="1361413"/>
            <a:ext cx="17907926" cy="1930996"/>
          </a:xfrm>
          <a:prstGeom prst="rect">
            <a:avLst/>
          </a:prstGeom>
        </p:spPr>
        <p:txBody>
          <a:bodyPr/>
          <a:lstStyle/>
          <a:p>
            <a:pPr/>
            <a:r>
              <a:t>«Электронные» декларации</a:t>
            </a:r>
          </a:p>
        </p:txBody>
      </p:sp>
      <p:sp>
        <p:nvSpPr>
          <p:cNvPr id="466" name="Shape 466"/>
          <p:cNvSpPr/>
          <p:nvPr>
            <p:ph type="sldNum" sz="quarter" idx="2"/>
          </p:nvPr>
        </p:nvSpPr>
        <p:spPr>
          <a:xfrm>
            <a:off x="22165447" y="13051054"/>
            <a:ext cx="259817"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8" name="12615279_1030538276969483_3519134429765367067_o.jpg"/>
          <p:cNvPicPr>
            <a:picLocks noChangeAspect="1"/>
          </p:cNvPicPr>
          <p:nvPr/>
        </p:nvPicPr>
        <p:blipFill>
          <a:blip r:embed="rId2">
            <a:extLst/>
          </a:blip>
          <a:srcRect l="0" t="0" r="0" b="22574"/>
          <a:stretch>
            <a:fillRect/>
          </a:stretch>
        </p:blipFill>
        <p:spPr>
          <a:xfrm>
            <a:off x="3616325" y="-12550"/>
            <a:ext cx="17518775" cy="12583395"/>
          </a:xfrm>
          <a:prstGeom prst="rect">
            <a:avLst/>
          </a:prstGeom>
          <a:ln w="12700">
            <a:miter lim="400000"/>
          </a:ln>
        </p:spPr>
      </p:pic>
      <p:sp>
        <p:nvSpPr>
          <p:cNvPr id="469" name="Shape 469"/>
          <p:cNvSpPr/>
          <p:nvPr>
            <p:ph type="sldNum" sz="quarter" idx="2"/>
          </p:nvPr>
        </p:nvSpPr>
        <p:spPr>
          <a:xfrm>
            <a:off x="22165447" y="13051054"/>
            <a:ext cx="259817"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title"/>
          </p:nvPr>
        </p:nvSpPr>
        <p:spPr>
          <a:xfrm>
            <a:off x="2354593" y="1361413"/>
            <a:ext cx="9471422" cy="7027268"/>
          </a:xfrm>
          <a:prstGeom prst="rect">
            <a:avLst/>
          </a:prstGeom>
        </p:spPr>
        <p:txBody>
          <a:bodyPr/>
          <a:lstStyle/>
          <a:p>
            <a:pPr/>
            <a:r>
              <a:t>Vulyk: crowdsourcing framework</a:t>
            </a:r>
          </a:p>
        </p:txBody>
      </p:sp>
      <p:sp>
        <p:nvSpPr>
          <p:cNvPr id="472" name="Shape 472"/>
          <p:cNvSpPr/>
          <p:nvPr>
            <p:ph type="sldNum" sz="quarter" idx="2"/>
          </p:nvPr>
        </p:nvSpPr>
        <p:spPr>
          <a:xfrm>
            <a:off x="22165447" y="13051054"/>
            <a:ext cx="259817"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3" name="pasted-image.png"/>
          <p:cNvPicPr>
            <a:picLocks noChangeAspect="1"/>
          </p:cNvPicPr>
          <p:nvPr/>
        </p:nvPicPr>
        <p:blipFill>
          <a:blip r:embed="rId2">
            <a:extLst/>
          </a:blip>
          <a:stretch>
            <a:fillRect/>
          </a:stretch>
        </p:blipFill>
        <p:spPr>
          <a:xfrm>
            <a:off x="12987680" y="717611"/>
            <a:ext cx="9998893" cy="11467978"/>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sldNum" sz="quarter" idx="2"/>
          </p:nvPr>
        </p:nvSpPr>
        <p:spPr>
          <a:xfrm>
            <a:off x="22165447" y="13051054"/>
            <a:ext cx="259817"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6" name="pasted-image.tiff"/>
          <p:cNvPicPr>
            <a:picLocks noChangeAspect="1"/>
          </p:cNvPicPr>
          <p:nvPr/>
        </p:nvPicPr>
        <p:blipFill>
          <a:blip r:embed="rId2">
            <a:extLst/>
          </a:blip>
          <a:stretch>
            <a:fillRect/>
          </a:stretch>
        </p:blipFill>
        <p:spPr>
          <a:xfrm>
            <a:off x="1453025" y="1266560"/>
            <a:ext cx="9806302" cy="11355413"/>
          </a:xfrm>
          <a:prstGeom prst="rect">
            <a:avLst/>
          </a:prstGeom>
          <a:ln w="12700">
            <a:miter lim="400000"/>
          </a:ln>
        </p:spPr>
      </p:pic>
      <p:pic>
        <p:nvPicPr>
          <p:cNvPr id="477" name="pasted-image.tiff"/>
          <p:cNvPicPr>
            <a:picLocks noChangeAspect="1"/>
          </p:cNvPicPr>
          <p:nvPr/>
        </p:nvPicPr>
        <p:blipFill>
          <a:blip r:embed="rId3">
            <a:extLst/>
          </a:blip>
          <a:stretch>
            <a:fillRect/>
          </a:stretch>
        </p:blipFill>
        <p:spPr>
          <a:xfrm>
            <a:off x="12904805" y="1302543"/>
            <a:ext cx="9806301" cy="10936111"/>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sldNum" sz="quarter" idx="2"/>
          </p:nvPr>
        </p:nvSpPr>
        <p:spPr>
          <a:xfrm>
            <a:off x="22165447" y="13051054"/>
            <a:ext cx="259817"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0" name="pasted-image.png"/>
          <p:cNvPicPr>
            <a:picLocks noChangeAspect="1"/>
          </p:cNvPicPr>
          <p:nvPr/>
        </p:nvPicPr>
        <p:blipFill>
          <a:blip r:embed="rId2">
            <a:extLst/>
          </a:blip>
          <a:stretch>
            <a:fillRect/>
          </a:stretch>
        </p:blipFill>
        <p:spPr>
          <a:xfrm>
            <a:off x="569694" y="3534536"/>
            <a:ext cx="7566729" cy="5715965"/>
          </a:xfrm>
          <a:prstGeom prst="rect">
            <a:avLst/>
          </a:prstGeom>
          <a:ln w="12700">
            <a:miter lim="400000"/>
          </a:ln>
        </p:spPr>
      </p:pic>
      <p:pic>
        <p:nvPicPr>
          <p:cNvPr id="481" name="pasted-image.tiff"/>
          <p:cNvPicPr>
            <a:picLocks noChangeAspect="1"/>
          </p:cNvPicPr>
          <p:nvPr/>
        </p:nvPicPr>
        <p:blipFill>
          <a:blip r:embed="rId3">
            <a:extLst/>
          </a:blip>
          <a:stretch>
            <a:fillRect/>
          </a:stretch>
        </p:blipFill>
        <p:spPr>
          <a:xfrm>
            <a:off x="7180064" y="2784276"/>
            <a:ext cx="7335856" cy="7216486"/>
          </a:xfrm>
          <a:prstGeom prst="rect">
            <a:avLst/>
          </a:prstGeom>
          <a:ln w="12700">
            <a:miter lim="400000"/>
          </a:ln>
        </p:spPr>
      </p:pic>
      <p:pic>
        <p:nvPicPr>
          <p:cNvPr id="482" name="pasted-image.tiff"/>
          <p:cNvPicPr>
            <a:picLocks noChangeAspect="1"/>
          </p:cNvPicPr>
          <p:nvPr/>
        </p:nvPicPr>
        <p:blipFill>
          <a:blip r:embed="rId4">
            <a:extLst/>
          </a:blip>
          <a:stretch>
            <a:fillRect/>
          </a:stretch>
        </p:blipFill>
        <p:spPr>
          <a:xfrm>
            <a:off x="13113146" y="3351278"/>
            <a:ext cx="10849154" cy="5923052"/>
          </a:xfrm>
          <a:prstGeom prst="rect">
            <a:avLst/>
          </a:prstGeom>
          <a:ln w="12700">
            <a:miter lim="400000"/>
          </a:ln>
        </p:spPr>
      </p:pic>
      <p:pic>
        <p:nvPicPr>
          <p:cNvPr id="483" name="pasted-image.tiff"/>
          <p:cNvPicPr>
            <a:picLocks noChangeAspect="1"/>
          </p:cNvPicPr>
          <p:nvPr/>
        </p:nvPicPr>
        <p:blipFill>
          <a:blip r:embed="rId5">
            <a:extLst/>
          </a:blip>
          <a:stretch>
            <a:fillRect/>
          </a:stretch>
        </p:blipFill>
        <p:spPr>
          <a:xfrm>
            <a:off x="563231" y="564620"/>
            <a:ext cx="23257538" cy="1160659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2" grpId="2"/>
      <p:bldP build="whole" bldLvl="1" animBg="1" rev="0" advAuto="0" spid="483" grpId="3"/>
      <p:bldP build="whole" bldLvl="1" animBg="1" rev="0" advAuto="0" spid="481"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title"/>
          </p:nvPr>
        </p:nvSpPr>
        <p:spPr>
          <a:xfrm>
            <a:off x="2354593" y="1361413"/>
            <a:ext cx="9835555" cy="9403226"/>
          </a:xfrm>
          <a:prstGeom prst="rect">
            <a:avLst/>
          </a:prstGeom>
        </p:spPr>
        <p:txBody>
          <a:bodyPr/>
          <a:lstStyle/>
          <a:p>
            <a:pPr/>
            <a:r>
              <a:t>Ну и главное…</a:t>
            </a:r>
          </a:p>
          <a:p>
            <a:pPr/>
          </a:p>
          <a:p>
            <a:pPr/>
            <a:r>
              <a:t>теперь это</a:t>
            </a:r>
          </a:p>
          <a:p>
            <a:pPr>
              <a:defRPr b="1">
                <a:latin typeface="Helvetica Neue"/>
                <a:ea typeface="Helvetica Neue"/>
                <a:cs typeface="Helvetica Neue"/>
                <a:sym typeface="Helvetica Neue"/>
              </a:defRPr>
            </a:pPr>
            <a:r>
              <a:t>открытые</a:t>
            </a:r>
          </a:p>
          <a:p>
            <a:pPr>
              <a:defRPr b="1">
                <a:latin typeface="Helvetica Neue"/>
                <a:ea typeface="Helvetica Neue"/>
                <a:cs typeface="Helvetica Neue"/>
                <a:sym typeface="Helvetica Neue"/>
              </a:defRPr>
            </a:pPr>
            <a:r>
              <a:t>данные</a:t>
            </a:r>
          </a:p>
        </p:txBody>
      </p:sp>
      <p:sp>
        <p:nvSpPr>
          <p:cNvPr id="486" name="Shape 486"/>
          <p:cNvSpPr/>
          <p:nvPr>
            <p:ph type="sldNum" sz="quarter" idx="2"/>
          </p:nvPr>
        </p:nvSpPr>
        <p:spPr>
          <a:xfrm>
            <a:off x="22165447" y="13051054"/>
            <a:ext cx="259817"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7" name="pasted-image.tiff"/>
          <p:cNvPicPr>
            <a:picLocks noChangeAspect="1"/>
          </p:cNvPicPr>
          <p:nvPr/>
        </p:nvPicPr>
        <p:blipFill>
          <a:blip r:embed="rId2">
            <a:extLst/>
          </a:blip>
          <a:stretch>
            <a:fillRect/>
          </a:stretch>
        </p:blipFill>
        <p:spPr>
          <a:xfrm>
            <a:off x="12946326" y="1254868"/>
            <a:ext cx="10835196" cy="11206264"/>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Shape 489"/>
          <p:cNvSpPr/>
          <p:nvPr>
            <p:ph type="body" idx="13"/>
          </p:nvPr>
        </p:nvSpPr>
        <p:spPr>
          <a:prstGeom prst="rect">
            <a:avLst/>
          </a:prstGeom>
        </p:spPr>
        <p:txBody>
          <a:bodyPr/>
          <a:lstStyle/>
          <a:p>
            <a:pPr/>
            <a:r>
              <a:t>02</a:t>
            </a:r>
          </a:p>
        </p:txBody>
      </p:sp>
      <p:sp>
        <p:nvSpPr>
          <p:cNvPr id="490" name="Shape 490"/>
          <p:cNvSpPr/>
          <p:nvPr>
            <p:ph type="body" idx="14"/>
          </p:nvPr>
        </p:nvSpPr>
        <p:spPr>
          <a:prstGeom prst="rect">
            <a:avLst/>
          </a:prstGeom>
        </p:spPr>
        <p:txBody>
          <a:bodyPr/>
          <a:lstStyle>
            <a:lvl1pPr>
              <a:defRPr spc="0"/>
            </a:lvl1pPr>
          </a:lstStyle>
          <a:p>
            <a:pPr/>
            <a:r>
              <a:t>НЕ ТЕ PEPы!</a:t>
            </a:r>
          </a:p>
        </p:txBody>
      </p:sp>
      <p:sp>
        <p:nvSpPr>
          <p:cNvPr id="491" name="Shape 491"/>
          <p:cNvSpPr/>
          <p:nvPr>
            <p:ph type="title"/>
          </p:nvPr>
        </p:nvSpPr>
        <p:spPr>
          <a:prstGeom prst="rect">
            <a:avLst/>
          </a:prstGeom>
        </p:spPr>
        <p:txBody>
          <a:bodyPr/>
          <a:lstStyle/>
          <a:p>
            <a:pPr/>
            <a:r>
              <a:t>Politically</a:t>
            </a:r>
          </a:p>
          <a:p>
            <a:pPr/>
            <a:r>
              <a:t>Exposed</a:t>
            </a:r>
          </a:p>
          <a:p>
            <a:pPr/>
            <a:r>
              <a:t>Persons</a:t>
            </a:r>
          </a:p>
        </p:txBody>
      </p:sp>
      <p:sp>
        <p:nvSpPr>
          <p:cNvPr id="492" name="Shape 492"/>
          <p:cNvSpPr/>
          <p:nvPr>
            <p:ph type="sldNum" sz="quarter" idx="2"/>
          </p:nvPr>
        </p:nvSpPr>
        <p:spPr>
          <a:xfrm>
            <a:off x="2965070" y="8027789"/>
            <a:ext cx="259818"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3" name="Shape 493"/>
          <p:cNvSpPr/>
          <p:nvPr/>
        </p:nvSpPr>
        <p:spPr>
          <a:xfrm>
            <a:off x="12320595" y="8851423"/>
            <a:ext cx="6109742" cy="9238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pc="0"/>
            </a:lvl1pPr>
          </a:lstStyle>
          <a:p>
            <a:pPr/>
            <a:r>
              <a:t>декабрь 2014—…</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232323"/>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Thin"/>
        <a:ea typeface="Helvetica Neue Thin"/>
        <a:cs typeface="Helvetica Neue Thin"/>
      </a:majorFont>
      <a:minorFont>
        <a:latin typeface="Helvetica Neue Thin"/>
        <a:ea typeface="Helvetica Neue Thin"/>
        <a:cs typeface="Helvetica Neue Thi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4191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232323"/>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Thin"/>
        <a:ea typeface="Helvetica Neue Thin"/>
        <a:cs typeface="Helvetica Neue Thin"/>
      </a:majorFont>
      <a:minorFont>
        <a:latin typeface="Helvetica Neue Thin"/>
        <a:ea typeface="Helvetica Neue Thin"/>
        <a:cs typeface="Helvetica Neue Thi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4191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232323"/>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all" i="0" spc="-520" strike="noStrike" sz="5200" u="none" kumimoji="0" normalizeH="0">
            <a:ln>
              <a:noFill/>
            </a:ln>
            <a:solidFill>
              <a:srgbClr val="232323"/>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